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3" r:id="rId7"/>
    <p:sldId id="260" r:id="rId8"/>
    <p:sldId id="262" r:id="rId9"/>
    <p:sldId id="261" r:id="rId10"/>
    <p:sldId id="264" r:id="rId11"/>
    <p:sldId id="272" r:id="rId12"/>
    <p:sldId id="273" r:id="rId13"/>
    <p:sldId id="274" r:id="rId14"/>
    <p:sldId id="288" r:id="rId15"/>
    <p:sldId id="290" r:id="rId16"/>
    <p:sldId id="291" r:id="rId17"/>
    <p:sldId id="293" r:id="rId18"/>
    <p:sldId id="265" r:id="rId19"/>
    <p:sldId id="266" r:id="rId20"/>
    <p:sldId id="267" r:id="rId21"/>
    <p:sldId id="283" r:id="rId22"/>
    <p:sldId id="268" r:id="rId23"/>
    <p:sldId id="269" r:id="rId24"/>
    <p:sldId id="270" r:id="rId25"/>
    <p:sldId id="27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C8DEE37-FB5E-4AC9-B644-F38150B01E15}">
          <p14:sldIdLst>
            <p14:sldId id="256"/>
            <p14:sldId id="257"/>
            <p14:sldId id="258"/>
            <p14:sldId id="259"/>
            <p14:sldId id="263"/>
            <p14:sldId id="260"/>
            <p14:sldId id="262"/>
            <p14:sldId id="261"/>
            <p14:sldId id="264"/>
            <p14:sldId id="272"/>
            <p14:sldId id="273"/>
            <p14:sldId id="274"/>
            <p14:sldId id="288"/>
            <p14:sldId id="290"/>
            <p14:sldId id="291"/>
            <p14:sldId id="293"/>
            <p14:sldId id="265"/>
            <p14:sldId id="266"/>
            <p14:sldId id="267"/>
            <p14:sldId id="283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家强" initials="陈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0A121D-0596-4D85-8D0B-8DE45C50465D}" type="doc">
      <dgm:prSet loTypeId="urn:microsoft.com/office/officeart/2008/layout/HorizontalMultiLevelHierarchy#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317BC55A-5E3B-423C-8988-5BBDF82FF9FB}">
      <dgm:prSet phldrT="[文本]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zh-CN" altLang="en-US" b="1" dirty="0"/>
            <a:t>菜单场景</a:t>
          </a:r>
          <a:endParaRPr lang="en-US" altLang="zh-CN" b="1" dirty="0"/>
        </a:p>
        <a:p>
          <a:r>
            <a:rPr lang="zh-CN" altLang="en-US" b="1" dirty="0"/>
            <a:t>（</a:t>
          </a:r>
          <a:r>
            <a:rPr lang="en-US" altLang="zh-CN" b="1" dirty="0"/>
            <a:t>Menu</a:t>
          </a:r>
          <a:r>
            <a:rPr lang="zh-CN" altLang="en-US" b="1" dirty="0"/>
            <a:t>类）</a:t>
          </a:r>
        </a:p>
      </dgm:t>
    </dgm:pt>
    <dgm:pt modelId="{7DC20F53-2BDB-49B4-96EB-A39DACADC460}" type="parTrans" cxnId="{D976D07E-F5DC-4701-A3C7-24AD51638884}">
      <dgm:prSet/>
      <dgm:spPr/>
      <dgm:t>
        <a:bodyPr/>
        <a:lstStyle/>
        <a:p>
          <a:endParaRPr lang="zh-CN" altLang="en-US"/>
        </a:p>
      </dgm:t>
    </dgm:pt>
    <dgm:pt modelId="{56948ABD-6B8F-4A65-8723-0C1406E3B6F4}" type="sibTrans" cxnId="{D976D07E-F5DC-4701-A3C7-24AD51638884}">
      <dgm:prSet/>
      <dgm:spPr/>
      <dgm:t>
        <a:bodyPr/>
        <a:lstStyle/>
        <a:p>
          <a:endParaRPr lang="zh-CN" altLang="en-US"/>
        </a:p>
      </dgm:t>
    </dgm:pt>
    <dgm:pt modelId="{B8CAA0E3-933A-416A-9ECA-6111239FAEA8}">
      <dgm:prSet phldrT="[文本]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zh-CN" altLang="en-US" b="1" dirty="0"/>
            <a:t>开始按钮</a:t>
          </a:r>
        </a:p>
      </dgm:t>
    </dgm:pt>
    <dgm:pt modelId="{1C681ADA-B0A8-41BE-A5A2-430DBB775125}" type="parTrans" cxnId="{C8EE69D0-638B-4030-AABD-FBC16C6E8424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zh-CN" altLang="en-US"/>
        </a:p>
      </dgm:t>
    </dgm:pt>
    <dgm:pt modelId="{9AF4E007-CD57-4600-A4A1-32B25F20088F}" type="sibTrans" cxnId="{C8EE69D0-638B-4030-AABD-FBC16C6E8424}">
      <dgm:prSet/>
      <dgm:spPr/>
      <dgm:t>
        <a:bodyPr/>
        <a:lstStyle/>
        <a:p>
          <a:endParaRPr lang="zh-CN" altLang="en-US"/>
        </a:p>
      </dgm:t>
    </dgm:pt>
    <dgm:pt modelId="{1759E145-8797-450F-A3BA-5C524AAD6AB8}">
      <dgm:prSet phldrT="[文本]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zh-CN" altLang="en-US" b="1" dirty="0"/>
            <a:t>背景</a:t>
          </a:r>
        </a:p>
      </dgm:t>
    </dgm:pt>
    <dgm:pt modelId="{7AC308ED-EFDD-4CA5-940C-7405C34E09E8}" type="parTrans" cxnId="{87668677-3945-4038-947A-6248E5160653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zh-CN" altLang="en-US"/>
        </a:p>
      </dgm:t>
    </dgm:pt>
    <dgm:pt modelId="{BCED18C9-6603-4DB6-83EC-6CBDA2B98EB0}" type="sibTrans" cxnId="{87668677-3945-4038-947A-6248E5160653}">
      <dgm:prSet/>
      <dgm:spPr/>
      <dgm:t>
        <a:bodyPr/>
        <a:lstStyle/>
        <a:p>
          <a:endParaRPr lang="zh-CN" altLang="en-US"/>
        </a:p>
      </dgm:t>
    </dgm:pt>
    <dgm:pt modelId="{01C78760-B9CA-4430-9237-09B55862AFA8}">
      <dgm:prSet phldrT="[文本]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zh-CN" altLang="en-US" b="1" dirty="0"/>
            <a:t>游戏场景（</a:t>
          </a:r>
          <a:r>
            <a:rPr lang="en-US" altLang="zh-CN" b="1" dirty="0" err="1"/>
            <a:t>MainScene</a:t>
          </a:r>
          <a:r>
            <a:rPr lang="zh-CN" altLang="en-US" b="1" dirty="0"/>
            <a:t>类</a:t>
          </a:r>
          <a:r>
            <a:rPr lang="zh-CN" altLang="en-US" dirty="0"/>
            <a:t>）</a:t>
          </a:r>
        </a:p>
      </dgm:t>
    </dgm:pt>
    <dgm:pt modelId="{3114DF63-D859-4A30-A997-54E423CCE298}" type="parTrans" cxnId="{885463B0-6D21-419A-8215-2A1AF61A8350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zh-CN" altLang="en-US"/>
        </a:p>
      </dgm:t>
    </dgm:pt>
    <dgm:pt modelId="{D03E696F-A618-4722-AEF4-B03D80ACCB77}" type="sibTrans" cxnId="{885463B0-6D21-419A-8215-2A1AF61A8350}">
      <dgm:prSet/>
      <dgm:spPr/>
      <dgm:t>
        <a:bodyPr/>
        <a:lstStyle/>
        <a:p>
          <a:endParaRPr lang="zh-CN" altLang="en-US"/>
        </a:p>
      </dgm:t>
    </dgm:pt>
    <dgm:pt modelId="{83BE1DB6-8031-427B-99B0-7283A3451AEA}">
      <dgm:prSet phldrT="[文本]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zh-CN" altLang="en-US" b="1" dirty="0"/>
            <a:t>数字方块（</a:t>
          </a:r>
          <a:r>
            <a:rPr lang="en-US" altLang="zh-CN" b="1" dirty="0"/>
            <a:t>brick</a:t>
          </a:r>
          <a:r>
            <a:rPr lang="zh-CN" altLang="en-US" b="1" dirty="0"/>
            <a:t>类</a:t>
          </a:r>
          <a:r>
            <a:rPr lang="zh-CN" altLang="en-US" dirty="0"/>
            <a:t>）</a:t>
          </a:r>
        </a:p>
      </dgm:t>
    </dgm:pt>
    <dgm:pt modelId="{A98C0EC6-437C-4750-8537-9F59DD5B38A1}" type="parTrans" cxnId="{25200F76-ED3E-45C9-A108-01931E203FA5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zh-CN" altLang="en-US"/>
        </a:p>
      </dgm:t>
    </dgm:pt>
    <dgm:pt modelId="{1504AA8D-F8BF-4980-A140-D0657CE27E0D}" type="sibTrans" cxnId="{25200F76-ED3E-45C9-A108-01931E203FA5}">
      <dgm:prSet/>
      <dgm:spPr/>
      <dgm:t>
        <a:bodyPr/>
        <a:lstStyle/>
        <a:p>
          <a:endParaRPr lang="zh-CN" altLang="en-US"/>
        </a:p>
      </dgm:t>
    </dgm:pt>
    <dgm:pt modelId="{8104DA3C-2948-4293-99F8-201169B66C30}">
      <dgm:prSet phldrT="[文本]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zh-CN" altLang="en-US" b="1" dirty="0"/>
            <a:t>背景</a:t>
          </a:r>
        </a:p>
      </dgm:t>
    </dgm:pt>
    <dgm:pt modelId="{B4F8FCAF-FCB1-4FD3-BB03-E4FC1EC0BF97}" type="parTrans" cxnId="{B077A2C7-BF1E-432C-9ACE-864047CBE6DC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zh-CN" altLang="en-US"/>
        </a:p>
      </dgm:t>
    </dgm:pt>
    <dgm:pt modelId="{EA2C2264-070D-4624-B42F-6BE3FAAAAE38}" type="sibTrans" cxnId="{B077A2C7-BF1E-432C-9ACE-864047CBE6DC}">
      <dgm:prSet/>
      <dgm:spPr/>
      <dgm:t>
        <a:bodyPr/>
        <a:lstStyle/>
        <a:p>
          <a:endParaRPr lang="zh-CN" altLang="en-US"/>
        </a:p>
      </dgm:t>
    </dgm:pt>
    <dgm:pt modelId="{C5C6FB9B-C8BF-4309-A5E2-B136300837B6}">
      <dgm:prSet phldrT="[文本]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zh-CN" altLang="en-US" b="1" dirty="0"/>
            <a:t>结束面板</a:t>
          </a:r>
        </a:p>
      </dgm:t>
    </dgm:pt>
    <dgm:pt modelId="{AC484B1E-C9D0-4631-A742-977E5C95BC99}" type="parTrans" cxnId="{28602896-AE04-4D19-84F2-2693EE3BC4F5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zh-CN" altLang="en-US"/>
        </a:p>
      </dgm:t>
    </dgm:pt>
    <dgm:pt modelId="{8C8EFF19-4CD1-4E69-A9D7-4E317568DE29}" type="sibTrans" cxnId="{28602896-AE04-4D19-84F2-2693EE3BC4F5}">
      <dgm:prSet/>
      <dgm:spPr/>
      <dgm:t>
        <a:bodyPr/>
        <a:lstStyle/>
        <a:p>
          <a:endParaRPr lang="zh-CN" altLang="en-US"/>
        </a:p>
      </dgm:t>
    </dgm:pt>
    <dgm:pt modelId="{410C3324-25B7-4489-B4E4-18781A97176C}" type="pres">
      <dgm:prSet presAssocID="{7A0A121D-0596-4D85-8D0B-8DE45C50465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ABAF6D-8091-41CE-9F5F-7B1A1E96A512}" type="pres">
      <dgm:prSet presAssocID="{317BC55A-5E3B-423C-8988-5BBDF82FF9FB}" presName="root1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D8531455-D5A5-4898-B04A-3856B1B60633}" type="pres">
      <dgm:prSet presAssocID="{317BC55A-5E3B-423C-8988-5BBDF82FF9FB}" presName="LevelOneTextNode" presStyleLbl="node0" presStyleIdx="0" presStyleCnt="1" custAng="5400000" custScaleX="82468" custScaleY="60122" custLinFactNeighborX="-76192" custLinFactNeighborY="1167">
        <dgm:presLayoutVars>
          <dgm:chPref val="3"/>
        </dgm:presLayoutVars>
      </dgm:prSet>
      <dgm:spPr/>
    </dgm:pt>
    <dgm:pt modelId="{B048BB08-3156-44DE-94DF-22F39AF489B7}" type="pres">
      <dgm:prSet presAssocID="{317BC55A-5E3B-423C-8988-5BBDF82FF9FB}" presName="level2hierChild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AF395BD0-6501-4511-8B25-235590014679}" type="pres">
      <dgm:prSet presAssocID="{1C681ADA-B0A8-41BE-A5A2-430DBB775125}" presName="conn2-1" presStyleLbl="parChTrans1D2" presStyleIdx="0" presStyleCnt="3"/>
      <dgm:spPr/>
    </dgm:pt>
    <dgm:pt modelId="{BFBBD9DC-4E4A-4E98-AC9C-F257B83EE76E}" type="pres">
      <dgm:prSet presAssocID="{1C681ADA-B0A8-41BE-A5A2-430DBB775125}" presName="connTx" presStyleLbl="parChTrans1D2" presStyleIdx="0" presStyleCnt="3"/>
      <dgm:spPr/>
    </dgm:pt>
    <dgm:pt modelId="{CC0780F9-7BA8-447A-B48B-7DB9C90C36F8}" type="pres">
      <dgm:prSet presAssocID="{B8CAA0E3-933A-416A-9ECA-6111239FAEA8}" presName="root2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3F482742-430D-4606-B4AC-76E3C5EF7DFF}" type="pres">
      <dgm:prSet presAssocID="{B8CAA0E3-933A-416A-9ECA-6111239FAEA8}" presName="LevelTwoTextNode" presStyleLbl="node2" presStyleIdx="0" presStyleCnt="3" custLinFactNeighborX="0" custLinFactNeighborY="-4766">
        <dgm:presLayoutVars>
          <dgm:chPref val="3"/>
        </dgm:presLayoutVars>
      </dgm:prSet>
      <dgm:spPr/>
    </dgm:pt>
    <dgm:pt modelId="{A4C433E3-628C-40CB-9F62-4F36A215300A}" type="pres">
      <dgm:prSet presAssocID="{B8CAA0E3-933A-416A-9ECA-6111239FAEA8}" presName="level3hierChild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C3B495BA-4CC0-4B95-A9F6-4B7281492A5C}" type="pres">
      <dgm:prSet presAssocID="{7AC308ED-EFDD-4CA5-940C-7405C34E09E8}" presName="conn2-1" presStyleLbl="parChTrans1D2" presStyleIdx="1" presStyleCnt="3"/>
      <dgm:spPr/>
    </dgm:pt>
    <dgm:pt modelId="{B8585F3E-136F-4A92-916F-FDAAD0A1FF25}" type="pres">
      <dgm:prSet presAssocID="{7AC308ED-EFDD-4CA5-940C-7405C34E09E8}" presName="connTx" presStyleLbl="parChTrans1D2" presStyleIdx="1" presStyleCnt="3"/>
      <dgm:spPr/>
    </dgm:pt>
    <dgm:pt modelId="{3C7ABC85-380A-4EA1-AEB9-CDF3777CD150}" type="pres">
      <dgm:prSet presAssocID="{1759E145-8797-450F-A3BA-5C524AAD6AB8}" presName="root2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42448422-3074-4D72-819F-517721959C03}" type="pres">
      <dgm:prSet presAssocID="{1759E145-8797-450F-A3BA-5C524AAD6AB8}" presName="LevelTwoTextNode" presStyleLbl="node2" presStyleIdx="1" presStyleCnt="3">
        <dgm:presLayoutVars>
          <dgm:chPref val="3"/>
        </dgm:presLayoutVars>
      </dgm:prSet>
      <dgm:spPr/>
    </dgm:pt>
    <dgm:pt modelId="{B3E50D61-3FE4-439F-BEDC-7129F39F7982}" type="pres">
      <dgm:prSet presAssocID="{1759E145-8797-450F-A3BA-5C524AAD6AB8}" presName="level3hierChild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D13BF993-AB65-40C9-AC25-A51C45BCF4AA}" type="pres">
      <dgm:prSet presAssocID="{3114DF63-D859-4A30-A997-54E423CCE298}" presName="conn2-1" presStyleLbl="parChTrans1D2" presStyleIdx="2" presStyleCnt="3"/>
      <dgm:spPr/>
    </dgm:pt>
    <dgm:pt modelId="{3A6FB28D-F00F-4B84-BA8A-61D5EA3F9820}" type="pres">
      <dgm:prSet presAssocID="{3114DF63-D859-4A30-A997-54E423CCE298}" presName="connTx" presStyleLbl="parChTrans1D2" presStyleIdx="2" presStyleCnt="3"/>
      <dgm:spPr/>
    </dgm:pt>
    <dgm:pt modelId="{6A3A2688-87EC-4826-B535-6788F51318F4}" type="pres">
      <dgm:prSet presAssocID="{01C78760-B9CA-4430-9237-09B55862AFA8}" presName="root2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CFB7887-B62E-4DE8-9A15-676A848ACFC4}" type="pres">
      <dgm:prSet presAssocID="{01C78760-B9CA-4430-9237-09B55862AFA8}" presName="LevelTwoTextNode" presStyleLbl="node2" presStyleIdx="2" presStyleCnt="3">
        <dgm:presLayoutVars>
          <dgm:chPref val="3"/>
        </dgm:presLayoutVars>
      </dgm:prSet>
      <dgm:spPr/>
    </dgm:pt>
    <dgm:pt modelId="{1C250507-51AA-4B9C-B27D-167E942B7539}" type="pres">
      <dgm:prSet presAssocID="{01C78760-B9CA-4430-9237-09B55862AFA8}" presName="level3hierChild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D2E21E3-64F7-4B92-B001-6361EC76B15B}" type="pres">
      <dgm:prSet presAssocID="{A98C0EC6-437C-4750-8537-9F59DD5B38A1}" presName="conn2-1" presStyleLbl="parChTrans1D3" presStyleIdx="0" presStyleCnt="3"/>
      <dgm:spPr/>
    </dgm:pt>
    <dgm:pt modelId="{DE362D2B-8761-4ED8-B823-A263CB498DE1}" type="pres">
      <dgm:prSet presAssocID="{A98C0EC6-437C-4750-8537-9F59DD5B38A1}" presName="connTx" presStyleLbl="parChTrans1D3" presStyleIdx="0" presStyleCnt="3"/>
      <dgm:spPr/>
    </dgm:pt>
    <dgm:pt modelId="{D442FB48-43BD-4B96-BB96-B41997CB71CE}" type="pres">
      <dgm:prSet presAssocID="{83BE1DB6-8031-427B-99B0-7283A3451AEA}" presName="root2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035E750C-FE35-431C-AD87-BC28FBBDC320}" type="pres">
      <dgm:prSet presAssocID="{83BE1DB6-8031-427B-99B0-7283A3451AEA}" presName="LevelTwoTextNode" presStyleLbl="node3" presStyleIdx="0" presStyleCnt="3">
        <dgm:presLayoutVars>
          <dgm:chPref val="3"/>
        </dgm:presLayoutVars>
      </dgm:prSet>
      <dgm:spPr/>
    </dgm:pt>
    <dgm:pt modelId="{A2EA0978-0C19-4314-83FB-EF40E465A999}" type="pres">
      <dgm:prSet presAssocID="{83BE1DB6-8031-427B-99B0-7283A3451AEA}" presName="level3hierChild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AB82FCE6-DA8E-42D4-820E-CA22C69F068F}" type="pres">
      <dgm:prSet presAssocID="{B4F8FCAF-FCB1-4FD3-BB03-E4FC1EC0BF97}" presName="conn2-1" presStyleLbl="parChTrans1D3" presStyleIdx="1" presStyleCnt="3"/>
      <dgm:spPr/>
    </dgm:pt>
    <dgm:pt modelId="{BEB711F7-28B7-4E0E-A8F8-535E28113168}" type="pres">
      <dgm:prSet presAssocID="{B4F8FCAF-FCB1-4FD3-BB03-E4FC1EC0BF97}" presName="connTx" presStyleLbl="parChTrans1D3" presStyleIdx="1" presStyleCnt="3"/>
      <dgm:spPr/>
    </dgm:pt>
    <dgm:pt modelId="{4C0BAB08-DF3B-42E6-87B2-F18EA970CF64}" type="pres">
      <dgm:prSet presAssocID="{8104DA3C-2948-4293-99F8-201169B66C30}" presName="root2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6CC2A32C-1615-4982-9FA3-2128386A0A31}" type="pres">
      <dgm:prSet presAssocID="{8104DA3C-2948-4293-99F8-201169B66C30}" presName="LevelTwoTextNode" presStyleLbl="node3" presStyleIdx="1" presStyleCnt="3">
        <dgm:presLayoutVars>
          <dgm:chPref val="3"/>
        </dgm:presLayoutVars>
      </dgm:prSet>
      <dgm:spPr/>
    </dgm:pt>
    <dgm:pt modelId="{48B525AC-4F11-43AC-8FB5-D83E33E96C37}" type="pres">
      <dgm:prSet presAssocID="{8104DA3C-2948-4293-99F8-201169B66C30}" presName="level3hierChild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9C8DC1DA-A15F-4748-B42F-358C7A536FDC}" type="pres">
      <dgm:prSet presAssocID="{AC484B1E-C9D0-4631-A742-977E5C95BC99}" presName="conn2-1" presStyleLbl="parChTrans1D3" presStyleIdx="2" presStyleCnt="3"/>
      <dgm:spPr/>
    </dgm:pt>
    <dgm:pt modelId="{8A8AA39C-930B-4528-9C63-78C71F8C11F7}" type="pres">
      <dgm:prSet presAssocID="{AC484B1E-C9D0-4631-A742-977E5C95BC99}" presName="connTx" presStyleLbl="parChTrans1D3" presStyleIdx="2" presStyleCnt="3"/>
      <dgm:spPr/>
    </dgm:pt>
    <dgm:pt modelId="{E526D847-956F-4F1B-9F9F-9384982B4F8E}" type="pres">
      <dgm:prSet presAssocID="{C5C6FB9B-C8BF-4309-A5E2-B136300837B6}" presName="root2" presStyleCnt="0"/>
      <dgm:spPr>
        <a:scene3d>
          <a:camera prst="orthographicFront"/>
          <a:lightRig rig="threePt" dir="t"/>
        </a:scene3d>
        <a:sp3d>
          <a:bevelT/>
        </a:sp3d>
      </dgm:spPr>
    </dgm:pt>
    <dgm:pt modelId="{D746C585-F83E-4EE3-851A-9406C4227B81}" type="pres">
      <dgm:prSet presAssocID="{C5C6FB9B-C8BF-4309-A5E2-B136300837B6}" presName="LevelTwoTextNode" presStyleLbl="node3" presStyleIdx="2" presStyleCnt="3">
        <dgm:presLayoutVars>
          <dgm:chPref val="3"/>
        </dgm:presLayoutVars>
      </dgm:prSet>
      <dgm:spPr/>
    </dgm:pt>
    <dgm:pt modelId="{59521504-327B-448F-9E55-3C1FBBE9651B}" type="pres">
      <dgm:prSet presAssocID="{C5C6FB9B-C8BF-4309-A5E2-B136300837B6}" presName="level3hierChild" presStyleCnt="0"/>
      <dgm:spPr>
        <a:scene3d>
          <a:camera prst="orthographicFront"/>
          <a:lightRig rig="threePt" dir="t"/>
        </a:scene3d>
        <a:sp3d>
          <a:bevelT/>
        </a:sp3d>
      </dgm:spPr>
    </dgm:pt>
  </dgm:ptLst>
  <dgm:cxnLst>
    <dgm:cxn modelId="{D9D70903-4D48-4B71-A779-B5BFBA0DA942}" type="presOf" srcId="{1C681ADA-B0A8-41BE-A5A2-430DBB775125}" destId="{AF395BD0-6501-4511-8B25-235590014679}" srcOrd="0" destOrd="0" presId="urn:microsoft.com/office/officeart/2008/layout/HorizontalMultiLevelHierarchy#1"/>
    <dgm:cxn modelId="{17875A06-850F-435A-8D4A-2CDA558BABFC}" type="presOf" srcId="{B8CAA0E3-933A-416A-9ECA-6111239FAEA8}" destId="{3F482742-430D-4606-B4AC-76E3C5EF7DFF}" srcOrd="0" destOrd="0" presId="urn:microsoft.com/office/officeart/2008/layout/HorizontalMultiLevelHierarchy#1"/>
    <dgm:cxn modelId="{07EA1218-D9D5-4DE9-994E-1DA773693E53}" type="presOf" srcId="{01C78760-B9CA-4430-9237-09B55862AFA8}" destId="{6CFB7887-B62E-4DE8-9A15-676A848ACFC4}" srcOrd="0" destOrd="0" presId="urn:microsoft.com/office/officeart/2008/layout/HorizontalMultiLevelHierarchy#1"/>
    <dgm:cxn modelId="{96C65A1D-A869-43CA-BA9A-1D1F06C6947D}" type="presOf" srcId="{AC484B1E-C9D0-4631-A742-977E5C95BC99}" destId="{9C8DC1DA-A15F-4748-B42F-358C7A536FDC}" srcOrd="0" destOrd="0" presId="urn:microsoft.com/office/officeart/2008/layout/HorizontalMultiLevelHierarchy#1"/>
    <dgm:cxn modelId="{6348FC22-EB0F-45C0-99DB-6FD828A58FA2}" type="presOf" srcId="{A98C0EC6-437C-4750-8537-9F59DD5B38A1}" destId="{DE362D2B-8761-4ED8-B823-A263CB498DE1}" srcOrd="1" destOrd="0" presId="urn:microsoft.com/office/officeart/2008/layout/HorizontalMultiLevelHierarchy#1"/>
    <dgm:cxn modelId="{BAC8703A-3443-48C5-AAD0-F7A4BADC407B}" type="presOf" srcId="{3114DF63-D859-4A30-A997-54E423CCE298}" destId="{D13BF993-AB65-40C9-AC25-A51C45BCF4AA}" srcOrd="0" destOrd="0" presId="urn:microsoft.com/office/officeart/2008/layout/HorizontalMultiLevelHierarchy#1"/>
    <dgm:cxn modelId="{913B1241-7359-4AB5-BD1A-5C535A0076ED}" type="presOf" srcId="{8104DA3C-2948-4293-99F8-201169B66C30}" destId="{6CC2A32C-1615-4982-9FA3-2128386A0A31}" srcOrd="0" destOrd="0" presId="urn:microsoft.com/office/officeart/2008/layout/HorizontalMultiLevelHierarchy#1"/>
    <dgm:cxn modelId="{A0DE6743-C2B9-4894-9977-33915D86A7B8}" type="presOf" srcId="{3114DF63-D859-4A30-A997-54E423CCE298}" destId="{3A6FB28D-F00F-4B84-BA8A-61D5EA3F9820}" srcOrd="1" destOrd="0" presId="urn:microsoft.com/office/officeart/2008/layout/HorizontalMultiLevelHierarchy#1"/>
    <dgm:cxn modelId="{730A8865-9DB4-414A-B7C7-150AF6DB0C8F}" type="presOf" srcId="{317BC55A-5E3B-423C-8988-5BBDF82FF9FB}" destId="{D8531455-D5A5-4898-B04A-3856B1B60633}" srcOrd="0" destOrd="0" presId="urn:microsoft.com/office/officeart/2008/layout/HorizontalMultiLevelHierarchy#1"/>
    <dgm:cxn modelId="{9351F765-7811-4405-ADCF-5F5C636F064D}" type="presOf" srcId="{A98C0EC6-437C-4750-8537-9F59DD5B38A1}" destId="{6D2E21E3-64F7-4B92-B001-6361EC76B15B}" srcOrd="0" destOrd="0" presId="urn:microsoft.com/office/officeart/2008/layout/HorizontalMultiLevelHierarchy#1"/>
    <dgm:cxn modelId="{4FFD176E-C0EF-40C1-959D-74635A309854}" type="presOf" srcId="{B4F8FCAF-FCB1-4FD3-BB03-E4FC1EC0BF97}" destId="{BEB711F7-28B7-4E0E-A8F8-535E28113168}" srcOrd="1" destOrd="0" presId="urn:microsoft.com/office/officeart/2008/layout/HorizontalMultiLevelHierarchy#1"/>
    <dgm:cxn modelId="{25200F76-ED3E-45C9-A108-01931E203FA5}" srcId="{01C78760-B9CA-4430-9237-09B55862AFA8}" destId="{83BE1DB6-8031-427B-99B0-7283A3451AEA}" srcOrd="0" destOrd="0" parTransId="{A98C0EC6-437C-4750-8537-9F59DD5B38A1}" sibTransId="{1504AA8D-F8BF-4980-A140-D0657CE27E0D}"/>
    <dgm:cxn modelId="{87668677-3945-4038-947A-6248E5160653}" srcId="{317BC55A-5E3B-423C-8988-5BBDF82FF9FB}" destId="{1759E145-8797-450F-A3BA-5C524AAD6AB8}" srcOrd="1" destOrd="0" parTransId="{7AC308ED-EFDD-4CA5-940C-7405C34E09E8}" sibTransId="{BCED18C9-6603-4DB6-83EC-6CBDA2B98EB0}"/>
    <dgm:cxn modelId="{D976D07E-F5DC-4701-A3C7-24AD51638884}" srcId="{7A0A121D-0596-4D85-8D0B-8DE45C50465D}" destId="{317BC55A-5E3B-423C-8988-5BBDF82FF9FB}" srcOrd="0" destOrd="0" parTransId="{7DC20F53-2BDB-49B4-96EB-A39DACADC460}" sibTransId="{56948ABD-6B8F-4A65-8723-0C1406E3B6F4}"/>
    <dgm:cxn modelId="{B1C24D80-8CC8-404E-9F58-0A1E0D9041E4}" type="presOf" srcId="{7AC308ED-EFDD-4CA5-940C-7405C34E09E8}" destId="{B8585F3E-136F-4A92-916F-FDAAD0A1FF25}" srcOrd="1" destOrd="0" presId="urn:microsoft.com/office/officeart/2008/layout/HorizontalMultiLevelHierarchy#1"/>
    <dgm:cxn modelId="{ED2F1C83-1D33-472C-AD03-C78D3C9E0AD9}" type="presOf" srcId="{C5C6FB9B-C8BF-4309-A5E2-B136300837B6}" destId="{D746C585-F83E-4EE3-851A-9406C4227B81}" srcOrd="0" destOrd="0" presId="urn:microsoft.com/office/officeart/2008/layout/HorizontalMultiLevelHierarchy#1"/>
    <dgm:cxn modelId="{B28E3885-CD18-4D21-B8F1-D181306EC822}" type="presOf" srcId="{AC484B1E-C9D0-4631-A742-977E5C95BC99}" destId="{8A8AA39C-930B-4528-9C63-78C71F8C11F7}" srcOrd="1" destOrd="0" presId="urn:microsoft.com/office/officeart/2008/layout/HorizontalMultiLevelHierarchy#1"/>
    <dgm:cxn modelId="{34712189-8039-426E-90F6-562BA920851F}" type="presOf" srcId="{83BE1DB6-8031-427B-99B0-7283A3451AEA}" destId="{035E750C-FE35-431C-AD87-BC28FBBDC320}" srcOrd="0" destOrd="0" presId="urn:microsoft.com/office/officeart/2008/layout/HorizontalMultiLevelHierarchy#1"/>
    <dgm:cxn modelId="{28602896-AE04-4D19-84F2-2693EE3BC4F5}" srcId="{01C78760-B9CA-4430-9237-09B55862AFA8}" destId="{C5C6FB9B-C8BF-4309-A5E2-B136300837B6}" srcOrd="2" destOrd="0" parTransId="{AC484B1E-C9D0-4631-A742-977E5C95BC99}" sibTransId="{8C8EFF19-4CD1-4E69-A9D7-4E317568DE29}"/>
    <dgm:cxn modelId="{885463B0-6D21-419A-8215-2A1AF61A8350}" srcId="{317BC55A-5E3B-423C-8988-5BBDF82FF9FB}" destId="{01C78760-B9CA-4430-9237-09B55862AFA8}" srcOrd="2" destOrd="0" parTransId="{3114DF63-D859-4A30-A997-54E423CCE298}" sibTransId="{D03E696F-A618-4722-AEF4-B03D80ACCB77}"/>
    <dgm:cxn modelId="{A3DD58B6-5889-44C4-81DC-F34E74106DCA}" type="presOf" srcId="{7A0A121D-0596-4D85-8D0B-8DE45C50465D}" destId="{410C3324-25B7-4489-B4E4-18781A97176C}" srcOrd="0" destOrd="0" presId="urn:microsoft.com/office/officeart/2008/layout/HorizontalMultiLevelHierarchy#1"/>
    <dgm:cxn modelId="{AC9B60C3-2207-46C2-962D-AD42A46A6290}" type="presOf" srcId="{B4F8FCAF-FCB1-4FD3-BB03-E4FC1EC0BF97}" destId="{AB82FCE6-DA8E-42D4-820E-CA22C69F068F}" srcOrd="0" destOrd="0" presId="urn:microsoft.com/office/officeart/2008/layout/HorizontalMultiLevelHierarchy#1"/>
    <dgm:cxn modelId="{B077A2C7-BF1E-432C-9ACE-864047CBE6DC}" srcId="{01C78760-B9CA-4430-9237-09B55862AFA8}" destId="{8104DA3C-2948-4293-99F8-201169B66C30}" srcOrd="1" destOrd="0" parTransId="{B4F8FCAF-FCB1-4FD3-BB03-E4FC1EC0BF97}" sibTransId="{EA2C2264-070D-4624-B42F-6BE3FAAAAE38}"/>
    <dgm:cxn modelId="{C8EE69D0-638B-4030-AABD-FBC16C6E8424}" srcId="{317BC55A-5E3B-423C-8988-5BBDF82FF9FB}" destId="{B8CAA0E3-933A-416A-9ECA-6111239FAEA8}" srcOrd="0" destOrd="0" parTransId="{1C681ADA-B0A8-41BE-A5A2-430DBB775125}" sibTransId="{9AF4E007-CD57-4600-A4A1-32B25F20088F}"/>
    <dgm:cxn modelId="{1683BAE7-6AB1-4062-8EC0-0A70275596E4}" type="presOf" srcId="{7AC308ED-EFDD-4CA5-940C-7405C34E09E8}" destId="{C3B495BA-4CC0-4B95-A9F6-4B7281492A5C}" srcOrd="0" destOrd="0" presId="urn:microsoft.com/office/officeart/2008/layout/HorizontalMultiLevelHierarchy#1"/>
    <dgm:cxn modelId="{9D792FF0-B8D5-4A35-A51F-FE058C0F4AF3}" type="presOf" srcId="{1C681ADA-B0A8-41BE-A5A2-430DBB775125}" destId="{BFBBD9DC-4E4A-4E98-AC9C-F257B83EE76E}" srcOrd="1" destOrd="0" presId="urn:microsoft.com/office/officeart/2008/layout/HorizontalMultiLevelHierarchy#1"/>
    <dgm:cxn modelId="{6C6251F8-DBA1-44AF-8DD8-8D7E2297775C}" type="presOf" srcId="{1759E145-8797-450F-A3BA-5C524AAD6AB8}" destId="{42448422-3074-4D72-819F-517721959C03}" srcOrd="0" destOrd="0" presId="urn:microsoft.com/office/officeart/2008/layout/HorizontalMultiLevelHierarchy#1"/>
    <dgm:cxn modelId="{97289E46-815D-4CF1-B9DA-9F164C2F42C0}" type="presParOf" srcId="{410C3324-25B7-4489-B4E4-18781A97176C}" destId="{41ABAF6D-8091-41CE-9F5F-7B1A1E96A512}" srcOrd="0" destOrd="0" presId="urn:microsoft.com/office/officeart/2008/layout/HorizontalMultiLevelHierarchy#1"/>
    <dgm:cxn modelId="{AB72093D-6FC2-4118-AFAD-0FE6031353C7}" type="presParOf" srcId="{41ABAF6D-8091-41CE-9F5F-7B1A1E96A512}" destId="{D8531455-D5A5-4898-B04A-3856B1B60633}" srcOrd="0" destOrd="0" presId="urn:microsoft.com/office/officeart/2008/layout/HorizontalMultiLevelHierarchy#1"/>
    <dgm:cxn modelId="{C3424306-880A-4727-A9A7-D402725BC936}" type="presParOf" srcId="{41ABAF6D-8091-41CE-9F5F-7B1A1E96A512}" destId="{B048BB08-3156-44DE-94DF-22F39AF489B7}" srcOrd="1" destOrd="0" presId="urn:microsoft.com/office/officeart/2008/layout/HorizontalMultiLevelHierarchy#1"/>
    <dgm:cxn modelId="{59DD3F8F-CBF2-403B-A7FA-12EDA6EB590D}" type="presParOf" srcId="{B048BB08-3156-44DE-94DF-22F39AF489B7}" destId="{AF395BD0-6501-4511-8B25-235590014679}" srcOrd="0" destOrd="0" presId="urn:microsoft.com/office/officeart/2008/layout/HorizontalMultiLevelHierarchy#1"/>
    <dgm:cxn modelId="{8EF13096-A9BF-4A6E-A4CA-74CF3A8843BA}" type="presParOf" srcId="{AF395BD0-6501-4511-8B25-235590014679}" destId="{BFBBD9DC-4E4A-4E98-AC9C-F257B83EE76E}" srcOrd="0" destOrd="0" presId="urn:microsoft.com/office/officeart/2008/layout/HorizontalMultiLevelHierarchy#1"/>
    <dgm:cxn modelId="{BD5D6A37-05AD-4FFB-86E3-BDBB9F188BA5}" type="presParOf" srcId="{B048BB08-3156-44DE-94DF-22F39AF489B7}" destId="{CC0780F9-7BA8-447A-B48B-7DB9C90C36F8}" srcOrd="1" destOrd="0" presId="urn:microsoft.com/office/officeart/2008/layout/HorizontalMultiLevelHierarchy#1"/>
    <dgm:cxn modelId="{0CA57E63-A66E-43A8-AC17-386B12E87D08}" type="presParOf" srcId="{CC0780F9-7BA8-447A-B48B-7DB9C90C36F8}" destId="{3F482742-430D-4606-B4AC-76E3C5EF7DFF}" srcOrd="0" destOrd="0" presId="urn:microsoft.com/office/officeart/2008/layout/HorizontalMultiLevelHierarchy#1"/>
    <dgm:cxn modelId="{3DB3F97A-9FD4-4306-8DE4-256A4672A34E}" type="presParOf" srcId="{CC0780F9-7BA8-447A-B48B-7DB9C90C36F8}" destId="{A4C433E3-628C-40CB-9F62-4F36A215300A}" srcOrd="1" destOrd="0" presId="urn:microsoft.com/office/officeart/2008/layout/HorizontalMultiLevelHierarchy#1"/>
    <dgm:cxn modelId="{C2B76F71-14B7-4387-8665-7BA7F4AC1AC2}" type="presParOf" srcId="{B048BB08-3156-44DE-94DF-22F39AF489B7}" destId="{C3B495BA-4CC0-4B95-A9F6-4B7281492A5C}" srcOrd="2" destOrd="0" presId="urn:microsoft.com/office/officeart/2008/layout/HorizontalMultiLevelHierarchy#1"/>
    <dgm:cxn modelId="{25AE7840-6D36-4F2F-A8D9-270E5FFED39C}" type="presParOf" srcId="{C3B495BA-4CC0-4B95-A9F6-4B7281492A5C}" destId="{B8585F3E-136F-4A92-916F-FDAAD0A1FF25}" srcOrd="0" destOrd="0" presId="urn:microsoft.com/office/officeart/2008/layout/HorizontalMultiLevelHierarchy#1"/>
    <dgm:cxn modelId="{8F83778C-4DD6-4A40-9891-E7DE6EC05B00}" type="presParOf" srcId="{B048BB08-3156-44DE-94DF-22F39AF489B7}" destId="{3C7ABC85-380A-4EA1-AEB9-CDF3777CD150}" srcOrd="3" destOrd="0" presId="urn:microsoft.com/office/officeart/2008/layout/HorizontalMultiLevelHierarchy#1"/>
    <dgm:cxn modelId="{FCC4C466-373E-4592-B9DE-0458A9C4192E}" type="presParOf" srcId="{3C7ABC85-380A-4EA1-AEB9-CDF3777CD150}" destId="{42448422-3074-4D72-819F-517721959C03}" srcOrd="0" destOrd="0" presId="urn:microsoft.com/office/officeart/2008/layout/HorizontalMultiLevelHierarchy#1"/>
    <dgm:cxn modelId="{6C56DDF8-4AFD-496E-94A1-C52A6A69EF57}" type="presParOf" srcId="{3C7ABC85-380A-4EA1-AEB9-CDF3777CD150}" destId="{B3E50D61-3FE4-439F-BEDC-7129F39F7982}" srcOrd="1" destOrd="0" presId="urn:microsoft.com/office/officeart/2008/layout/HorizontalMultiLevelHierarchy#1"/>
    <dgm:cxn modelId="{5886F345-34A8-4581-994B-7CAB6D944654}" type="presParOf" srcId="{B048BB08-3156-44DE-94DF-22F39AF489B7}" destId="{D13BF993-AB65-40C9-AC25-A51C45BCF4AA}" srcOrd="4" destOrd="0" presId="urn:microsoft.com/office/officeart/2008/layout/HorizontalMultiLevelHierarchy#1"/>
    <dgm:cxn modelId="{528F3154-5EBC-4EDE-82B1-EEDEABE9A16C}" type="presParOf" srcId="{D13BF993-AB65-40C9-AC25-A51C45BCF4AA}" destId="{3A6FB28D-F00F-4B84-BA8A-61D5EA3F9820}" srcOrd="0" destOrd="0" presId="urn:microsoft.com/office/officeart/2008/layout/HorizontalMultiLevelHierarchy#1"/>
    <dgm:cxn modelId="{D5B8B1ED-C998-4C14-A481-17A4DC236320}" type="presParOf" srcId="{B048BB08-3156-44DE-94DF-22F39AF489B7}" destId="{6A3A2688-87EC-4826-B535-6788F51318F4}" srcOrd="5" destOrd="0" presId="urn:microsoft.com/office/officeart/2008/layout/HorizontalMultiLevelHierarchy#1"/>
    <dgm:cxn modelId="{BF314A6A-10BE-4ACE-B4AD-0653078D7512}" type="presParOf" srcId="{6A3A2688-87EC-4826-B535-6788F51318F4}" destId="{6CFB7887-B62E-4DE8-9A15-676A848ACFC4}" srcOrd="0" destOrd="0" presId="urn:microsoft.com/office/officeart/2008/layout/HorizontalMultiLevelHierarchy#1"/>
    <dgm:cxn modelId="{4F11176F-462D-41D9-9016-A3E79D3B1B71}" type="presParOf" srcId="{6A3A2688-87EC-4826-B535-6788F51318F4}" destId="{1C250507-51AA-4B9C-B27D-167E942B7539}" srcOrd="1" destOrd="0" presId="urn:microsoft.com/office/officeart/2008/layout/HorizontalMultiLevelHierarchy#1"/>
    <dgm:cxn modelId="{02597CF0-BC17-4160-AADA-FE8516B99429}" type="presParOf" srcId="{1C250507-51AA-4B9C-B27D-167E942B7539}" destId="{6D2E21E3-64F7-4B92-B001-6361EC76B15B}" srcOrd="0" destOrd="0" presId="urn:microsoft.com/office/officeart/2008/layout/HorizontalMultiLevelHierarchy#1"/>
    <dgm:cxn modelId="{D1C435ED-7A1A-4881-86F5-512A0980A1D1}" type="presParOf" srcId="{6D2E21E3-64F7-4B92-B001-6361EC76B15B}" destId="{DE362D2B-8761-4ED8-B823-A263CB498DE1}" srcOrd="0" destOrd="0" presId="urn:microsoft.com/office/officeart/2008/layout/HorizontalMultiLevelHierarchy#1"/>
    <dgm:cxn modelId="{D3F66FD2-16FE-4DDF-9573-8E94C8DD3959}" type="presParOf" srcId="{1C250507-51AA-4B9C-B27D-167E942B7539}" destId="{D442FB48-43BD-4B96-BB96-B41997CB71CE}" srcOrd="1" destOrd="0" presId="urn:microsoft.com/office/officeart/2008/layout/HorizontalMultiLevelHierarchy#1"/>
    <dgm:cxn modelId="{AD5C31BD-E0BF-49E6-8AAB-92DBC860E8E7}" type="presParOf" srcId="{D442FB48-43BD-4B96-BB96-B41997CB71CE}" destId="{035E750C-FE35-431C-AD87-BC28FBBDC320}" srcOrd="0" destOrd="0" presId="urn:microsoft.com/office/officeart/2008/layout/HorizontalMultiLevelHierarchy#1"/>
    <dgm:cxn modelId="{84C89D65-8BE4-40D5-8EFD-0859EE79FDC3}" type="presParOf" srcId="{D442FB48-43BD-4B96-BB96-B41997CB71CE}" destId="{A2EA0978-0C19-4314-83FB-EF40E465A999}" srcOrd="1" destOrd="0" presId="urn:microsoft.com/office/officeart/2008/layout/HorizontalMultiLevelHierarchy#1"/>
    <dgm:cxn modelId="{23D10921-CA8B-43D7-B653-12D9FE73211F}" type="presParOf" srcId="{1C250507-51AA-4B9C-B27D-167E942B7539}" destId="{AB82FCE6-DA8E-42D4-820E-CA22C69F068F}" srcOrd="2" destOrd="0" presId="urn:microsoft.com/office/officeart/2008/layout/HorizontalMultiLevelHierarchy#1"/>
    <dgm:cxn modelId="{F98848A7-B47C-456B-B46C-5342448D0D59}" type="presParOf" srcId="{AB82FCE6-DA8E-42D4-820E-CA22C69F068F}" destId="{BEB711F7-28B7-4E0E-A8F8-535E28113168}" srcOrd="0" destOrd="0" presId="urn:microsoft.com/office/officeart/2008/layout/HorizontalMultiLevelHierarchy#1"/>
    <dgm:cxn modelId="{9CE097F5-8843-4C42-A1BB-3093504B0DE8}" type="presParOf" srcId="{1C250507-51AA-4B9C-B27D-167E942B7539}" destId="{4C0BAB08-DF3B-42E6-87B2-F18EA970CF64}" srcOrd="3" destOrd="0" presId="urn:microsoft.com/office/officeart/2008/layout/HorizontalMultiLevelHierarchy#1"/>
    <dgm:cxn modelId="{AB882E67-713F-49FF-945F-F2DE91207919}" type="presParOf" srcId="{4C0BAB08-DF3B-42E6-87B2-F18EA970CF64}" destId="{6CC2A32C-1615-4982-9FA3-2128386A0A31}" srcOrd="0" destOrd="0" presId="urn:microsoft.com/office/officeart/2008/layout/HorizontalMultiLevelHierarchy#1"/>
    <dgm:cxn modelId="{EFC62F55-093C-4DC4-A037-10E782ADDD4B}" type="presParOf" srcId="{4C0BAB08-DF3B-42E6-87B2-F18EA970CF64}" destId="{48B525AC-4F11-43AC-8FB5-D83E33E96C37}" srcOrd="1" destOrd="0" presId="urn:microsoft.com/office/officeart/2008/layout/HorizontalMultiLevelHierarchy#1"/>
    <dgm:cxn modelId="{E544EA10-B75C-4C91-A055-110283C3E77A}" type="presParOf" srcId="{1C250507-51AA-4B9C-B27D-167E942B7539}" destId="{9C8DC1DA-A15F-4748-B42F-358C7A536FDC}" srcOrd="4" destOrd="0" presId="urn:microsoft.com/office/officeart/2008/layout/HorizontalMultiLevelHierarchy#1"/>
    <dgm:cxn modelId="{DF699896-2C68-4132-ABF2-1373AF60D93A}" type="presParOf" srcId="{9C8DC1DA-A15F-4748-B42F-358C7A536FDC}" destId="{8A8AA39C-930B-4528-9C63-78C71F8C11F7}" srcOrd="0" destOrd="0" presId="urn:microsoft.com/office/officeart/2008/layout/HorizontalMultiLevelHierarchy#1"/>
    <dgm:cxn modelId="{A8BF4A1F-C08B-4082-9FBA-C412886AE705}" type="presParOf" srcId="{1C250507-51AA-4B9C-B27D-167E942B7539}" destId="{E526D847-956F-4F1B-9F9F-9384982B4F8E}" srcOrd="5" destOrd="0" presId="urn:microsoft.com/office/officeart/2008/layout/HorizontalMultiLevelHierarchy#1"/>
    <dgm:cxn modelId="{67AF4A78-8701-461E-A94A-98FC490301F4}" type="presParOf" srcId="{E526D847-956F-4F1B-9F9F-9384982B4F8E}" destId="{D746C585-F83E-4EE3-851A-9406C4227B81}" srcOrd="0" destOrd="0" presId="urn:microsoft.com/office/officeart/2008/layout/HorizontalMultiLevelHierarchy#1"/>
    <dgm:cxn modelId="{7E8E0857-474C-4AA5-87B5-E58CC220A941}" type="presParOf" srcId="{E526D847-956F-4F1B-9F9F-9384982B4F8E}" destId="{59521504-327B-448F-9E55-3C1FBBE9651B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7FE51E-85C1-4228-A5DF-33193B12571C}" type="doc">
      <dgm:prSet loTypeId="urn:microsoft.com/office/officeart/2005/8/layout/process5#1" loCatId="process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6C11025C-5EDE-449B-AC8B-11FD1E87CF9B}">
      <dgm:prSet phldrT="[文本]"/>
      <dgm:spPr/>
      <dgm:t>
        <a:bodyPr/>
        <a:lstStyle/>
        <a:p>
          <a:r>
            <a:rPr lang="zh-CN" altLang="en-US" b="1" dirty="0"/>
            <a:t>进入菜单（</a:t>
          </a:r>
          <a:r>
            <a:rPr lang="en-US" altLang="zh-CN" b="1" dirty="0"/>
            <a:t>Menu</a:t>
          </a:r>
          <a:r>
            <a:rPr lang="zh-CN" altLang="en-US" b="1" dirty="0"/>
            <a:t>）场景</a:t>
          </a:r>
        </a:p>
      </dgm:t>
    </dgm:pt>
    <dgm:pt modelId="{27C0AD78-3D8D-46BA-85A5-E835837BE942}" type="parTrans" cxnId="{5735B870-08D9-4070-8884-39AA654287CB}">
      <dgm:prSet/>
      <dgm:spPr/>
      <dgm:t>
        <a:bodyPr/>
        <a:lstStyle/>
        <a:p>
          <a:endParaRPr lang="zh-CN" altLang="en-US"/>
        </a:p>
      </dgm:t>
    </dgm:pt>
    <dgm:pt modelId="{9149F341-619E-4007-A98E-D9876C0CA9CB}" type="sibTrans" cxnId="{5735B870-08D9-4070-8884-39AA654287CB}">
      <dgm:prSet/>
      <dgm:spPr/>
      <dgm:t>
        <a:bodyPr/>
        <a:lstStyle/>
        <a:p>
          <a:endParaRPr lang="zh-CN" altLang="en-US"/>
        </a:p>
      </dgm:t>
    </dgm:pt>
    <dgm:pt modelId="{DC9E341C-7790-4E6B-8B90-70D2D0DBD95B}">
      <dgm:prSet phldrT="[文本]"/>
      <dgm:spPr/>
      <dgm:t>
        <a:bodyPr/>
        <a:lstStyle/>
        <a:p>
          <a:r>
            <a:rPr lang="zh-CN" altLang="en-US" b="1" dirty="0"/>
            <a:t>开始游戏</a:t>
          </a:r>
        </a:p>
      </dgm:t>
    </dgm:pt>
    <dgm:pt modelId="{46E0F530-7A17-49B2-B6BD-8D6BCBB5657D}" type="parTrans" cxnId="{2A7D5FF4-6897-4863-9E8E-113C4880067E}">
      <dgm:prSet/>
      <dgm:spPr/>
      <dgm:t>
        <a:bodyPr/>
        <a:lstStyle/>
        <a:p>
          <a:endParaRPr lang="zh-CN" altLang="en-US"/>
        </a:p>
      </dgm:t>
    </dgm:pt>
    <dgm:pt modelId="{2AE559FB-2179-4BF9-AA42-D42CA37D272F}" type="sibTrans" cxnId="{2A7D5FF4-6897-4863-9E8E-113C4880067E}">
      <dgm:prSet/>
      <dgm:spPr/>
      <dgm:t>
        <a:bodyPr/>
        <a:lstStyle/>
        <a:p>
          <a:endParaRPr lang="zh-CN" altLang="en-US"/>
        </a:p>
      </dgm:t>
    </dgm:pt>
    <dgm:pt modelId="{114C72B2-489A-440B-B1C8-24330AEB370B}">
      <dgm:prSet phldrT="[文本]"/>
      <dgm:spPr/>
      <dgm:t>
        <a:bodyPr/>
        <a:lstStyle/>
        <a:p>
          <a:r>
            <a:rPr lang="zh-CN" altLang="en-US" b="1" dirty="0"/>
            <a:t>进入游戏场景</a:t>
          </a:r>
          <a:r>
            <a:rPr lang="en-US" altLang="zh-CN" b="1" dirty="0"/>
            <a:t>(</a:t>
          </a:r>
          <a:r>
            <a:rPr lang="en-US" altLang="zh-CN" b="1" dirty="0" err="1"/>
            <a:t>MainScene</a:t>
          </a:r>
          <a:r>
            <a:rPr lang="en-US" altLang="zh-CN" b="1" dirty="0"/>
            <a:t>)</a:t>
          </a:r>
          <a:endParaRPr lang="zh-CN" altLang="en-US" b="1" dirty="0"/>
        </a:p>
      </dgm:t>
    </dgm:pt>
    <dgm:pt modelId="{CA54CE81-A338-408E-9452-FDE0B53A4C50}" type="parTrans" cxnId="{7984F6F7-C5A1-4623-B67F-0B138161D4BF}">
      <dgm:prSet/>
      <dgm:spPr/>
      <dgm:t>
        <a:bodyPr/>
        <a:lstStyle/>
        <a:p>
          <a:endParaRPr lang="zh-CN" altLang="en-US"/>
        </a:p>
      </dgm:t>
    </dgm:pt>
    <dgm:pt modelId="{CEF60838-BDB2-424C-BF35-E0A276DFB870}" type="sibTrans" cxnId="{7984F6F7-C5A1-4623-B67F-0B138161D4BF}">
      <dgm:prSet/>
      <dgm:spPr/>
      <dgm:t>
        <a:bodyPr/>
        <a:lstStyle/>
        <a:p>
          <a:endParaRPr lang="zh-CN" altLang="en-US"/>
        </a:p>
      </dgm:t>
    </dgm:pt>
    <dgm:pt modelId="{99B814B5-61CC-475A-A849-BDDF1B17B80F}">
      <dgm:prSet phldrT="[文本]"/>
      <dgm:spPr/>
      <dgm:t>
        <a:bodyPr/>
        <a:lstStyle/>
        <a:p>
          <a:r>
            <a:rPr lang="zh-CN" altLang="en-US" b="1" dirty="0"/>
            <a:t>处理玩家操作</a:t>
          </a:r>
        </a:p>
      </dgm:t>
    </dgm:pt>
    <dgm:pt modelId="{8B721F8E-F08D-49DD-9DB6-88301BE20633}" type="parTrans" cxnId="{2E240732-2602-4356-A005-27889C5B65C9}">
      <dgm:prSet/>
      <dgm:spPr/>
      <dgm:t>
        <a:bodyPr/>
        <a:lstStyle/>
        <a:p>
          <a:endParaRPr lang="zh-CN" altLang="en-US"/>
        </a:p>
      </dgm:t>
    </dgm:pt>
    <dgm:pt modelId="{C9817668-D8A1-4E92-973A-635E10F83E7E}" type="sibTrans" cxnId="{2E240732-2602-4356-A005-27889C5B65C9}">
      <dgm:prSet/>
      <dgm:spPr/>
      <dgm:t>
        <a:bodyPr/>
        <a:lstStyle/>
        <a:p>
          <a:endParaRPr lang="zh-CN" altLang="en-US"/>
        </a:p>
      </dgm:t>
    </dgm:pt>
    <dgm:pt modelId="{E6CABFB3-31C0-4872-8E3D-89075ECB4614}">
      <dgm:prSet phldrT="[文本]"/>
      <dgm:spPr/>
      <dgm:t>
        <a:bodyPr/>
        <a:lstStyle/>
        <a:p>
          <a:r>
            <a:rPr lang="zh-CN" altLang="en-US" b="1" dirty="0"/>
            <a:t>更新场景</a:t>
          </a:r>
        </a:p>
      </dgm:t>
    </dgm:pt>
    <dgm:pt modelId="{F5D2F045-7F4A-4DB3-B77E-4C127CC5CA6E}" type="parTrans" cxnId="{617D4E66-DD01-4158-B466-8D3C28505BBB}">
      <dgm:prSet/>
      <dgm:spPr/>
      <dgm:t>
        <a:bodyPr/>
        <a:lstStyle/>
        <a:p>
          <a:endParaRPr lang="zh-CN" altLang="en-US"/>
        </a:p>
      </dgm:t>
    </dgm:pt>
    <dgm:pt modelId="{7BAAE8F4-9E2E-4FEC-8360-84C62FDC3695}" type="sibTrans" cxnId="{617D4E66-DD01-4158-B466-8D3C28505BBB}">
      <dgm:prSet/>
      <dgm:spPr/>
      <dgm:t>
        <a:bodyPr/>
        <a:lstStyle/>
        <a:p>
          <a:endParaRPr lang="zh-CN" altLang="en-US"/>
        </a:p>
      </dgm:t>
    </dgm:pt>
    <dgm:pt modelId="{C9D805B4-DDE3-4A86-9737-4F95BBC991BE}">
      <dgm:prSet phldrT="[文本]"/>
      <dgm:spPr/>
      <dgm:t>
        <a:bodyPr/>
        <a:lstStyle/>
        <a:p>
          <a:r>
            <a:rPr lang="zh-CN" altLang="en-US" b="1" dirty="0"/>
            <a:t>判断是否游戏结束</a:t>
          </a:r>
        </a:p>
      </dgm:t>
    </dgm:pt>
    <dgm:pt modelId="{E16B4BC1-2B7F-4023-8364-EAF5F64E4B06}" type="parTrans" cxnId="{E19ED910-CC84-403D-9DDC-F2E39A4EFD82}">
      <dgm:prSet/>
      <dgm:spPr/>
      <dgm:t>
        <a:bodyPr/>
        <a:lstStyle/>
        <a:p>
          <a:endParaRPr lang="zh-CN" altLang="en-US"/>
        </a:p>
      </dgm:t>
    </dgm:pt>
    <dgm:pt modelId="{1CC9F56C-16C8-4718-9BC4-50A25C186988}" type="sibTrans" cxnId="{E19ED910-CC84-403D-9DDC-F2E39A4EFD82}">
      <dgm:prSet/>
      <dgm:spPr/>
      <dgm:t>
        <a:bodyPr/>
        <a:lstStyle/>
        <a:p>
          <a:endParaRPr lang="zh-CN" altLang="en-US"/>
        </a:p>
      </dgm:t>
    </dgm:pt>
    <dgm:pt modelId="{F6E0B6BB-4172-4C56-830C-F66ECF013175}" type="pres">
      <dgm:prSet presAssocID="{4A7FE51E-85C1-4228-A5DF-33193B12571C}" presName="diagram" presStyleCnt="0">
        <dgm:presLayoutVars>
          <dgm:dir/>
          <dgm:resizeHandles val="exact"/>
        </dgm:presLayoutVars>
      </dgm:prSet>
      <dgm:spPr/>
    </dgm:pt>
    <dgm:pt modelId="{B17C30EA-E092-4504-9BAD-96CC7DA69EA2}" type="pres">
      <dgm:prSet presAssocID="{6C11025C-5EDE-449B-AC8B-11FD1E87CF9B}" presName="node" presStyleLbl="node1" presStyleIdx="0" presStyleCnt="6" custScaleX="51059" custScaleY="47125" custLinFactNeighborX="-65526" custLinFactNeighborY="-11371">
        <dgm:presLayoutVars>
          <dgm:bulletEnabled val="1"/>
        </dgm:presLayoutVars>
      </dgm:prSet>
      <dgm:spPr/>
    </dgm:pt>
    <dgm:pt modelId="{4A9E97B8-91B5-4008-BDFF-F2DA16CE8EF1}" type="pres">
      <dgm:prSet presAssocID="{9149F341-619E-4007-A98E-D9876C0CA9CB}" presName="sibTrans" presStyleLbl="sibTrans2D1" presStyleIdx="0" presStyleCnt="5" custScaleX="85158" custScaleY="48896"/>
      <dgm:spPr/>
    </dgm:pt>
    <dgm:pt modelId="{D4D11735-826A-413D-BEF8-605433CA3261}" type="pres">
      <dgm:prSet presAssocID="{9149F341-619E-4007-A98E-D9876C0CA9CB}" presName="connectorText" presStyleLbl="sibTrans2D1" presStyleIdx="0" presStyleCnt="5"/>
      <dgm:spPr/>
    </dgm:pt>
    <dgm:pt modelId="{739B72C0-7ABC-4C9F-8B04-4C1B21E42B15}" type="pres">
      <dgm:prSet presAssocID="{DC9E341C-7790-4E6B-8B90-70D2D0DBD95B}" presName="node" presStyleLbl="node1" presStyleIdx="1" presStyleCnt="6" custScaleX="52186" custScaleY="45885" custLinFactNeighborX="-15583" custLinFactNeighborY="-4514">
        <dgm:presLayoutVars>
          <dgm:bulletEnabled val="1"/>
        </dgm:presLayoutVars>
      </dgm:prSet>
      <dgm:spPr/>
    </dgm:pt>
    <dgm:pt modelId="{987CBF81-1A9D-436B-8115-20862E8108D0}" type="pres">
      <dgm:prSet presAssocID="{2AE559FB-2179-4BF9-AA42-D42CA37D272F}" presName="sibTrans" presStyleLbl="sibTrans2D1" presStyleIdx="1" presStyleCnt="5" custScaleX="91692" custScaleY="44470"/>
      <dgm:spPr/>
    </dgm:pt>
    <dgm:pt modelId="{EF0BF6B5-FB99-4FB1-8705-65933B59575B}" type="pres">
      <dgm:prSet presAssocID="{2AE559FB-2179-4BF9-AA42-D42CA37D272F}" presName="connectorText" presStyleLbl="sibTrans2D1" presStyleIdx="1" presStyleCnt="5"/>
      <dgm:spPr/>
    </dgm:pt>
    <dgm:pt modelId="{F8911B9F-06A2-4CF2-9892-AABEB333C254}" type="pres">
      <dgm:prSet presAssocID="{114C72B2-489A-440B-B1C8-24330AEB370B}" presName="node" presStyleLbl="node1" presStyleIdx="2" presStyleCnt="6" custScaleX="49128" custScaleY="40535" custLinFactNeighborX="-6988" custLinFactNeighborY="-19003">
        <dgm:presLayoutVars>
          <dgm:bulletEnabled val="1"/>
        </dgm:presLayoutVars>
      </dgm:prSet>
      <dgm:spPr/>
    </dgm:pt>
    <dgm:pt modelId="{CE95E339-0538-4EF2-AF7C-C22CBD7F2544}" type="pres">
      <dgm:prSet presAssocID="{CEF60838-BDB2-424C-BF35-E0A276DFB870}" presName="sibTrans" presStyleLbl="sibTrans2D1" presStyleIdx="2" presStyleCnt="5" custScaleX="98254" custScaleY="38812"/>
      <dgm:spPr/>
    </dgm:pt>
    <dgm:pt modelId="{8EE82962-5BA5-4ADA-A2F6-4B66A4FA8759}" type="pres">
      <dgm:prSet presAssocID="{CEF60838-BDB2-424C-BF35-E0A276DFB870}" presName="connectorText" presStyleLbl="sibTrans2D1" presStyleIdx="2" presStyleCnt="5"/>
      <dgm:spPr/>
    </dgm:pt>
    <dgm:pt modelId="{8181F089-E4C9-4248-B211-C6FEA44009B0}" type="pres">
      <dgm:prSet presAssocID="{99B814B5-61CC-475A-A849-BDDF1B17B80F}" presName="node" presStyleLbl="node1" presStyleIdx="3" presStyleCnt="6" custScaleX="51619" custScaleY="49033" custLinFactNeighborX="-5188" custLinFactNeighborY="9359">
        <dgm:presLayoutVars>
          <dgm:bulletEnabled val="1"/>
        </dgm:presLayoutVars>
      </dgm:prSet>
      <dgm:spPr/>
    </dgm:pt>
    <dgm:pt modelId="{2C979552-EAE1-4334-B8D3-2B3DAE216EB1}" type="pres">
      <dgm:prSet presAssocID="{C9817668-D8A1-4E92-973A-635E10F83E7E}" presName="sibTrans" presStyleLbl="sibTrans2D1" presStyleIdx="3" presStyleCnt="5" custScaleX="99432" custScaleY="35434"/>
      <dgm:spPr/>
    </dgm:pt>
    <dgm:pt modelId="{D19A952B-F489-4247-BA54-DC65D0DDDBC8}" type="pres">
      <dgm:prSet presAssocID="{C9817668-D8A1-4E92-973A-635E10F83E7E}" presName="connectorText" presStyleLbl="sibTrans2D1" presStyleIdx="3" presStyleCnt="5"/>
      <dgm:spPr/>
    </dgm:pt>
    <dgm:pt modelId="{921E157C-7A9C-45E3-9767-D6468420D278}" type="pres">
      <dgm:prSet presAssocID="{E6CABFB3-31C0-4872-8E3D-89075ECB4614}" presName="node" presStyleLbl="node1" presStyleIdx="4" presStyleCnt="6" custScaleX="43834" custScaleY="38928" custLinFactNeighborX="-40905" custLinFactNeighborY="7625">
        <dgm:presLayoutVars>
          <dgm:bulletEnabled val="1"/>
        </dgm:presLayoutVars>
      </dgm:prSet>
      <dgm:spPr/>
    </dgm:pt>
    <dgm:pt modelId="{9D5050F2-4BA2-43D7-B360-C5EEAD29F8C4}" type="pres">
      <dgm:prSet presAssocID="{7BAAE8F4-9E2E-4FEC-8360-84C62FDC3695}" presName="sibTrans" presStyleLbl="sibTrans2D1" presStyleIdx="4" presStyleCnt="5" custScaleX="69333" custScaleY="47381"/>
      <dgm:spPr/>
    </dgm:pt>
    <dgm:pt modelId="{BD39E94D-6AFE-4AE9-A3BE-A1F56A114CF8}" type="pres">
      <dgm:prSet presAssocID="{7BAAE8F4-9E2E-4FEC-8360-84C62FDC3695}" presName="connectorText" presStyleLbl="sibTrans2D1" presStyleIdx="4" presStyleCnt="5"/>
      <dgm:spPr/>
    </dgm:pt>
    <dgm:pt modelId="{9DA54518-911D-4AB6-B1D1-075806E63BCA}" type="pres">
      <dgm:prSet presAssocID="{C9D805B4-DDE3-4A86-9737-4F95BBC991BE}" presName="node" presStyleLbl="node1" presStyleIdx="5" presStyleCnt="6" custScaleX="47649" custScaleY="33623" custLinFactX="4983" custLinFactNeighborX="100000" custLinFactNeighborY="-58936">
        <dgm:presLayoutVars>
          <dgm:bulletEnabled val="1"/>
        </dgm:presLayoutVars>
      </dgm:prSet>
      <dgm:spPr/>
    </dgm:pt>
  </dgm:ptLst>
  <dgm:cxnLst>
    <dgm:cxn modelId="{11E0EB08-14FD-4F11-AA75-704C586A4D1E}" type="presOf" srcId="{CEF60838-BDB2-424C-BF35-E0A276DFB870}" destId="{CE95E339-0538-4EF2-AF7C-C22CBD7F2544}" srcOrd="0" destOrd="0" presId="urn:microsoft.com/office/officeart/2005/8/layout/process5#1"/>
    <dgm:cxn modelId="{5148200F-3C0B-452A-9E8F-6AE64CC94CA5}" type="presOf" srcId="{6C11025C-5EDE-449B-AC8B-11FD1E87CF9B}" destId="{B17C30EA-E092-4504-9BAD-96CC7DA69EA2}" srcOrd="0" destOrd="0" presId="urn:microsoft.com/office/officeart/2005/8/layout/process5#1"/>
    <dgm:cxn modelId="{E19ED910-CC84-403D-9DDC-F2E39A4EFD82}" srcId="{4A7FE51E-85C1-4228-A5DF-33193B12571C}" destId="{C9D805B4-DDE3-4A86-9737-4F95BBC991BE}" srcOrd="5" destOrd="0" parTransId="{E16B4BC1-2B7F-4023-8364-EAF5F64E4B06}" sibTransId="{1CC9F56C-16C8-4718-9BC4-50A25C186988}"/>
    <dgm:cxn modelId="{2E240732-2602-4356-A005-27889C5B65C9}" srcId="{4A7FE51E-85C1-4228-A5DF-33193B12571C}" destId="{99B814B5-61CC-475A-A849-BDDF1B17B80F}" srcOrd="3" destOrd="0" parTransId="{8B721F8E-F08D-49DD-9DB6-88301BE20633}" sibTransId="{C9817668-D8A1-4E92-973A-635E10F83E7E}"/>
    <dgm:cxn modelId="{7B51EF3A-A8EE-4D21-BD4D-F3A0A9066ADA}" type="presOf" srcId="{7BAAE8F4-9E2E-4FEC-8360-84C62FDC3695}" destId="{9D5050F2-4BA2-43D7-B360-C5EEAD29F8C4}" srcOrd="0" destOrd="0" presId="urn:microsoft.com/office/officeart/2005/8/layout/process5#1"/>
    <dgm:cxn modelId="{BE02D23E-8314-459F-AD7A-4001BB9E8895}" type="presOf" srcId="{CEF60838-BDB2-424C-BF35-E0A276DFB870}" destId="{8EE82962-5BA5-4ADA-A2F6-4B66A4FA8759}" srcOrd="1" destOrd="0" presId="urn:microsoft.com/office/officeart/2005/8/layout/process5#1"/>
    <dgm:cxn modelId="{11722444-4471-490B-AFF2-05C5C543134A}" type="presOf" srcId="{9149F341-619E-4007-A98E-D9876C0CA9CB}" destId="{4A9E97B8-91B5-4008-BDFF-F2DA16CE8EF1}" srcOrd="0" destOrd="0" presId="urn:microsoft.com/office/officeart/2005/8/layout/process5#1"/>
    <dgm:cxn modelId="{73AC3465-B68B-44D1-B300-B4715C2D73F7}" type="presOf" srcId="{114C72B2-489A-440B-B1C8-24330AEB370B}" destId="{F8911B9F-06A2-4CF2-9892-AABEB333C254}" srcOrd="0" destOrd="0" presId="urn:microsoft.com/office/officeart/2005/8/layout/process5#1"/>
    <dgm:cxn modelId="{617D4E66-DD01-4158-B466-8D3C28505BBB}" srcId="{4A7FE51E-85C1-4228-A5DF-33193B12571C}" destId="{E6CABFB3-31C0-4872-8E3D-89075ECB4614}" srcOrd="4" destOrd="0" parTransId="{F5D2F045-7F4A-4DB3-B77E-4C127CC5CA6E}" sibTransId="{7BAAE8F4-9E2E-4FEC-8360-84C62FDC3695}"/>
    <dgm:cxn modelId="{6D886A4F-AD6F-477D-AF98-841770BE29D8}" type="presOf" srcId="{E6CABFB3-31C0-4872-8E3D-89075ECB4614}" destId="{921E157C-7A9C-45E3-9767-D6468420D278}" srcOrd="0" destOrd="0" presId="urn:microsoft.com/office/officeart/2005/8/layout/process5#1"/>
    <dgm:cxn modelId="{F76D7A70-93A4-4EE4-B846-942CD7247853}" type="presOf" srcId="{7BAAE8F4-9E2E-4FEC-8360-84C62FDC3695}" destId="{BD39E94D-6AFE-4AE9-A3BE-A1F56A114CF8}" srcOrd="1" destOrd="0" presId="urn:microsoft.com/office/officeart/2005/8/layout/process5#1"/>
    <dgm:cxn modelId="{5735B870-08D9-4070-8884-39AA654287CB}" srcId="{4A7FE51E-85C1-4228-A5DF-33193B12571C}" destId="{6C11025C-5EDE-449B-AC8B-11FD1E87CF9B}" srcOrd="0" destOrd="0" parTransId="{27C0AD78-3D8D-46BA-85A5-E835837BE942}" sibTransId="{9149F341-619E-4007-A98E-D9876C0CA9CB}"/>
    <dgm:cxn modelId="{DB39D974-C251-47B0-9348-A4D4CF65DFF8}" type="presOf" srcId="{C9D805B4-DDE3-4A86-9737-4F95BBC991BE}" destId="{9DA54518-911D-4AB6-B1D1-075806E63BCA}" srcOrd="0" destOrd="0" presId="urn:microsoft.com/office/officeart/2005/8/layout/process5#1"/>
    <dgm:cxn modelId="{21F50656-3876-4D00-9D9E-46977664947A}" type="presOf" srcId="{9149F341-619E-4007-A98E-D9876C0CA9CB}" destId="{D4D11735-826A-413D-BEF8-605433CA3261}" srcOrd="1" destOrd="0" presId="urn:microsoft.com/office/officeart/2005/8/layout/process5#1"/>
    <dgm:cxn modelId="{4A076E59-3725-4E65-BC77-C999E93C690F}" type="presOf" srcId="{DC9E341C-7790-4E6B-8B90-70D2D0DBD95B}" destId="{739B72C0-7ABC-4C9F-8B04-4C1B21E42B15}" srcOrd="0" destOrd="0" presId="urn:microsoft.com/office/officeart/2005/8/layout/process5#1"/>
    <dgm:cxn modelId="{DBE37289-C9B2-4F58-BC5E-4A518C2B661D}" type="presOf" srcId="{99B814B5-61CC-475A-A849-BDDF1B17B80F}" destId="{8181F089-E4C9-4248-B211-C6FEA44009B0}" srcOrd="0" destOrd="0" presId="urn:microsoft.com/office/officeart/2005/8/layout/process5#1"/>
    <dgm:cxn modelId="{F13D649A-D3A9-49A8-8B5A-73B993B79256}" type="presOf" srcId="{2AE559FB-2179-4BF9-AA42-D42CA37D272F}" destId="{987CBF81-1A9D-436B-8115-20862E8108D0}" srcOrd="0" destOrd="0" presId="urn:microsoft.com/office/officeart/2005/8/layout/process5#1"/>
    <dgm:cxn modelId="{B6D68FCC-8749-4200-8141-B4E613FC66D8}" type="presOf" srcId="{4A7FE51E-85C1-4228-A5DF-33193B12571C}" destId="{F6E0B6BB-4172-4C56-830C-F66ECF013175}" srcOrd="0" destOrd="0" presId="urn:microsoft.com/office/officeart/2005/8/layout/process5#1"/>
    <dgm:cxn modelId="{FEEEC7D7-DF71-4015-98F3-D848F948AD0B}" type="presOf" srcId="{2AE559FB-2179-4BF9-AA42-D42CA37D272F}" destId="{EF0BF6B5-FB99-4FB1-8705-65933B59575B}" srcOrd="1" destOrd="0" presId="urn:microsoft.com/office/officeart/2005/8/layout/process5#1"/>
    <dgm:cxn modelId="{FD5603E7-47F7-4889-8FBF-EFAAD768D536}" type="presOf" srcId="{C9817668-D8A1-4E92-973A-635E10F83E7E}" destId="{2C979552-EAE1-4334-B8D3-2B3DAE216EB1}" srcOrd="0" destOrd="0" presId="urn:microsoft.com/office/officeart/2005/8/layout/process5#1"/>
    <dgm:cxn modelId="{2A7D5FF4-6897-4863-9E8E-113C4880067E}" srcId="{4A7FE51E-85C1-4228-A5DF-33193B12571C}" destId="{DC9E341C-7790-4E6B-8B90-70D2D0DBD95B}" srcOrd="1" destOrd="0" parTransId="{46E0F530-7A17-49B2-B6BD-8D6BCBB5657D}" sibTransId="{2AE559FB-2179-4BF9-AA42-D42CA37D272F}"/>
    <dgm:cxn modelId="{A2BD91F6-B530-4D82-B4DA-5422E1E19D7E}" type="presOf" srcId="{C9817668-D8A1-4E92-973A-635E10F83E7E}" destId="{D19A952B-F489-4247-BA54-DC65D0DDDBC8}" srcOrd="1" destOrd="0" presId="urn:microsoft.com/office/officeart/2005/8/layout/process5#1"/>
    <dgm:cxn modelId="{7984F6F7-C5A1-4623-B67F-0B138161D4BF}" srcId="{4A7FE51E-85C1-4228-A5DF-33193B12571C}" destId="{114C72B2-489A-440B-B1C8-24330AEB370B}" srcOrd="2" destOrd="0" parTransId="{CA54CE81-A338-408E-9452-FDE0B53A4C50}" sibTransId="{CEF60838-BDB2-424C-BF35-E0A276DFB870}"/>
    <dgm:cxn modelId="{1E1FE40D-7C0E-4A84-8E08-BC2CB649D25B}" type="presParOf" srcId="{F6E0B6BB-4172-4C56-830C-F66ECF013175}" destId="{B17C30EA-E092-4504-9BAD-96CC7DA69EA2}" srcOrd="0" destOrd="0" presId="urn:microsoft.com/office/officeart/2005/8/layout/process5#1"/>
    <dgm:cxn modelId="{D3218B84-0D4A-4E31-B5A6-CD54F641CD6A}" type="presParOf" srcId="{F6E0B6BB-4172-4C56-830C-F66ECF013175}" destId="{4A9E97B8-91B5-4008-BDFF-F2DA16CE8EF1}" srcOrd="1" destOrd="0" presId="urn:microsoft.com/office/officeart/2005/8/layout/process5#1"/>
    <dgm:cxn modelId="{91CFE579-DA22-4356-AD33-BAEF166EB987}" type="presParOf" srcId="{4A9E97B8-91B5-4008-BDFF-F2DA16CE8EF1}" destId="{D4D11735-826A-413D-BEF8-605433CA3261}" srcOrd="0" destOrd="0" presId="urn:microsoft.com/office/officeart/2005/8/layout/process5#1"/>
    <dgm:cxn modelId="{5BD04BBB-A152-4B04-85E1-FE69BD290120}" type="presParOf" srcId="{F6E0B6BB-4172-4C56-830C-F66ECF013175}" destId="{739B72C0-7ABC-4C9F-8B04-4C1B21E42B15}" srcOrd="2" destOrd="0" presId="urn:microsoft.com/office/officeart/2005/8/layout/process5#1"/>
    <dgm:cxn modelId="{C9D47117-8267-42EC-9318-70DC3F4D6F92}" type="presParOf" srcId="{F6E0B6BB-4172-4C56-830C-F66ECF013175}" destId="{987CBF81-1A9D-436B-8115-20862E8108D0}" srcOrd="3" destOrd="0" presId="urn:microsoft.com/office/officeart/2005/8/layout/process5#1"/>
    <dgm:cxn modelId="{1E97B072-2351-4720-A96A-7D10FC351678}" type="presParOf" srcId="{987CBF81-1A9D-436B-8115-20862E8108D0}" destId="{EF0BF6B5-FB99-4FB1-8705-65933B59575B}" srcOrd="0" destOrd="0" presId="urn:microsoft.com/office/officeart/2005/8/layout/process5#1"/>
    <dgm:cxn modelId="{D663555C-FFC7-4129-B3B6-5E62D41E0BB6}" type="presParOf" srcId="{F6E0B6BB-4172-4C56-830C-F66ECF013175}" destId="{F8911B9F-06A2-4CF2-9892-AABEB333C254}" srcOrd="4" destOrd="0" presId="urn:microsoft.com/office/officeart/2005/8/layout/process5#1"/>
    <dgm:cxn modelId="{762B8F83-EC5C-449E-B040-FC9D8DD811E4}" type="presParOf" srcId="{F6E0B6BB-4172-4C56-830C-F66ECF013175}" destId="{CE95E339-0538-4EF2-AF7C-C22CBD7F2544}" srcOrd="5" destOrd="0" presId="urn:microsoft.com/office/officeart/2005/8/layout/process5#1"/>
    <dgm:cxn modelId="{04A51FE7-ADD5-4C6A-88B2-B3EAD6B3A401}" type="presParOf" srcId="{CE95E339-0538-4EF2-AF7C-C22CBD7F2544}" destId="{8EE82962-5BA5-4ADA-A2F6-4B66A4FA8759}" srcOrd="0" destOrd="0" presId="urn:microsoft.com/office/officeart/2005/8/layout/process5#1"/>
    <dgm:cxn modelId="{0E8811F7-65FA-4404-A15A-B39A77AA80FD}" type="presParOf" srcId="{F6E0B6BB-4172-4C56-830C-F66ECF013175}" destId="{8181F089-E4C9-4248-B211-C6FEA44009B0}" srcOrd="6" destOrd="0" presId="urn:microsoft.com/office/officeart/2005/8/layout/process5#1"/>
    <dgm:cxn modelId="{D5064E67-50D4-4A64-92E2-2F70D2EC2F75}" type="presParOf" srcId="{F6E0B6BB-4172-4C56-830C-F66ECF013175}" destId="{2C979552-EAE1-4334-B8D3-2B3DAE216EB1}" srcOrd="7" destOrd="0" presId="urn:microsoft.com/office/officeart/2005/8/layout/process5#1"/>
    <dgm:cxn modelId="{4259CDBD-0C8C-4E56-996B-0AC54802183D}" type="presParOf" srcId="{2C979552-EAE1-4334-B8D3-2B3DAE216EB1}" destId="{D19A952B-F489-4247-BA54-DC65D0DDDBC8}" srcOrd="0" destOrd="0" presId="urn:microsoft.com/office/officeart/2005/8/layout/process5#1"/>
    <dgm:cxn modelId="{9BDEFC90-96D4-44A8-98A1-3AA9F2698CC0}" type="presParOf" srcId="{F6E0B6BB-4172-4C56-830C-F66ECF013175}" destId="{921E157C-7A9C-45E3-9767-D6468420D278}" srcOrd="8" destOrd="0" presId="urn:microsoft.com/office/officeart/2005/8/layout/process5#1"/>
    <dgm:cxn modelId="{A83EF345-D0EA-4B11-8BE1-4516A8F6B7C7}" type="presParOf" srcId="{F6E0B6BB-4172-4C56-830C-F66ECF013175}" destId="{9D5050F2-4BA2-43D7-B360-C5EEAD29F8C4}" srcOrd="9" destOrd="0" presId="urn:microsoft.com/office/officeart/2005/8/layout/process5#1"/>
    <dgm:cxn modelId="{57F3A549-E08D-4A39-BB84-F44806042F94}" type="presParOf" srcId="{9D5050F2-4BA2-43D7-B360-C5EEAD29F8C4}" destId="{BD39E94D-6AFE-4AE9-A3BE-A1F56A114CF8}" srcOrd="0" destOrd="0" presId="urn:microsoft.com/office/officeart/2005/8/layout/process5#1"/>
    <dgm:cxn modelId="{FDC4BEA4-16D1-4629-B0C0-383D7259DB9E}" type="presParOf" srcId="{F6E0B6BB-4172-4C56-830C-F66ECF013175}" destId="{9DA54518-911D-4AB6-B1D1-075806E63BCA}" srcOrd="10" destOrd="0" presId="urn:microsoft.com/office/officeart/2005/8/layout/process5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DC1DA-A15F-4748-B42F-358C7A536FDC}">
      <dsp:nvSpPr>
        <dsp:cNvPr id="0" name=""/>
        <dsp:cNvSpPr/>
      </dsp:nvSpPr>
      <dsp:spPr>
        <a:xfrm>
          <a:off x="5598703" y="2692390"/>
          <a:ext cx="542350" cy="1033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75" y="0"/>
              </a:lnTo>
              <a:lnTo>
                <a:pt x="271175" y="1033442"/>
              </a:lnTo>
              <a:lnTo>
                <a:pt x="542350" y="1033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840701" y="3179933"/>
        <a:ext cx="58355" cy="58355"/>
      </dsp:txXfrm>
    </dsp:sp>
    <dsp:sp modelId="{AB82FCE6-DA8E-42D4-820E-CA22C69F068F}">
      <dsp:nvSpPr>
        <dsp:cNvPr id="0" name=""/>
        <dsp:cNvSpPr/>
      </dsp:nvSpPr>
      <dsp:spPr>
        <a:xfrm>
          <a:off x="5598703" y="2646670"/>
          <a:ext cx="5423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50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856320" y="2678831"/>
        <a:ext cx="27117" cy="27117"/>
      </dsp:txXfrm>
    </dsp:sp>
    <dsp:sp modelId="{6D2E21E3-64F7-4B92-B001-6361EC76B15B}">
      <dsp:nvSpPr>
        <dsp:cNvPr id="0" name=""/>
        <dsp:cNvSpPr/>
      </dsp:nvSpPr>
      <dsp:spPr>
        <a:xfrm>
          <a:off x="5598703" y="1658947"/>
          <a:ext cx="542350" cy="1033442"/>
        </a:xfrm>
        <a:custGeom>
          <a:avLst/>
          <a:gdLst/>
          <a:ahLst/>
          <a:cxnLst/>
          <a:rect l="0" t="0" r="0" b="0"/>
          <a:pathLst>
            <a:path>
              <a:moveTo>
                <a:pt x="0" y="1033442"/>
              </a:moveTo>
              <a:lnTo>
                <a:pt x="271175" y="1033442"/>
              </a:lnTo>
              <a:lnTo>
                <a:pt x="271175" y="0"/>
              </a:lnTo>
              <a:lnTo>
                <a:pt x="54235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840701" y="2146491"/>
        <a:ext cx="58355" cy="58355"/>
      </dsp:txXfrm>
    </dsp:sp>
    <dsp:sp modelId="{D13BF993-AB65-40C9-AC25-A51C45BCF4AA}">
      <dsp:nvSpPr>
        <dsp:cNvPr id="0" name=""/>
        <dsp:cNvSpPr/>
      </dsp:nvSpPr>
      <dsp:spPr>
        <a:xfrm>
          <a:off x="1714678" y="1709727"/>
          <a:ext cx="1172271" cy="9826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6135" y="0"/>
              </a:lnTo>
              <a:lnTo>
                <a:pt x="586135" y="982662"/>
              </a:lnTo>
              <a:lnTo>
                <a:pt x="1172271" y="9826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262572" y="2162817"/>
        <a:ext cx="76482" cy="76482"/>
      </dsp:txXfrm>
    </dsp:sp>
    <dsp:sp modelId="{C3B495BA-4CC0-4B95-A9F6-4B7281492A5C}">
      <dsp:nvSpPr>
        <dsp:cNvPr id="0" name=""/>
        <dsp:cNvSpPr/>
      </dsp:nvSpPr>
      <dsp:spPr>
        <a:xfrm>
          <a:off x="1714678" y="1613227"/>
          <a:ext cx="11722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96500"/>
              </a:moveTo>
              <a:lnTo>
                <a:pt x="586135" y="96500"/>
              </a:lnTo>
              <a:lnTo>
                <a:pt x="586135" y="45720"/>
              </a:lnTo>
              <a:lnTo>
                <a:pt x="1172271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271480" y="1629613"/>
        <a:ext cx="58668" cy="58668"/>
      </dsp:txXfrm>
    </dsp:sp>
    <dsp:sp modelId="{AF395BD0-6501-4511-8B25-235590014679}">
      <dsp:nvSpPr>
        <dsp:cNvPr id="0" name=""/>
        <dsp:cNvSpPr/>
      </dsp:nvSpPr>
      <dsp:spPr>
        <a:xfrm>
          <a:off x="1714678" y="586101"/>
          <a:ext cx="1172271" cy="1123625"/>
        </a:xfrm>
        <a:custGeom>
          <a:avLst/>
          <a:gdLst/>
          <a:ahLst/>
          <a:cxnLst/>
          <a:rect l="0" t="0" r="0" b="0"/>
          <a:pathLst>
            <a:path>
              <a:moveTo>
                <a:pt x="0" y="1123625"/>
              </a:moveTo>
              <a:lnTo>
                <a:pt x="586135" y="1123625"/>
              </a:lnTo>
              <a:lnTo>
                <a:pt x="586135" y="0"/>
              </a:lnTo>
              <a:lnTo>
                <a:pt x="117227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260219" y="1107319"/>
        <a:ext cx="81190" cy="81190"/>
      </dsp:txXfrm>
    </dsp:sp>
    <dsp:sp modelId="{D8531455-D5A5-4898-B04A-3856B1B60633}">
      <dsp:nvSpPr>
        <dsp:cNvPr id="0" name=""/>
        <dsp:cNvSpPr/>
      </dsp:nvSpPr>
      <dsp:spPr>
        <a:xfrm>
          <a:off x="65719" y="1368823"/>
          <a:ext cx="2616111" cy="6818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菜单场景</a:t>
          </a:r>
          <a:endParaRPr lang="en-US" altLang="zh-CN" sz="1700" b="1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（</a:t>
          </a:r>
          <a:r>
            <a:rPr lang="en-US" altLang="zh-CN" sz="1700" b="1" kern="1200" dirty="0"/>
            <a:t>Menu</a:t>
          </a:r>
          <a:r>
            <a:rPr lang="zh-CN" altLang="en-US" sz="1700" b="1" kern="1200" dirty="0"/>
            <a:t>类）</a:t>
          </a:r>
        </a:p>
      </dsp:txBody>
      <dsp:txXfrm>
        <a:off x="65719" y="1368823"/>
        <a:ext cx="2616111" cy="681807"/>
      </dsp:txXfrm>
    </dsp:sp>
    <dsp:sp modelId="{3F482742-430D-4606-B4AC-76E3C5EF7DFF}">
      <dsp:nvSpPr>
        <dsp:cNvPr id="0" name=""/>
        <dsp:cNvSpPr/>
      </dsp:nvSpPr>
      <dsp:spPr>
        <a:xfrm>
          <a:off x="2886949" y="172724"/>
          <a:ext cx="2711753" cy="8267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开始按钮</a:t>
          </a:r>
        </a:p>
      </dsp:txBody>
      <dsp:txXfrm>
        <a:off x="2886949" y="172724"/>
        <a:ext cx="2711753" cy="826754"/>
      </dsp:txXfrm>
    </dsp:sp>
    <dsp:sp modelId="{42448422-3074-4D72-819F-517721959C03}">
      <dsp:nvSpPr>
        <dsp:cNvPr id="0" name=""/>
        <dsp:cNvSpPr/>
      </dsp:nvSpPr>
      <dsp:spPr>
        <a:xfrm>
          <a:off x="2886949" y="1245570"/>
          <a:ext cx="2711753" cy="8267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背景</a:t>
          </a:r>
        </a:p>
      </dsp:txBody>
      <dsp:txXfrm>
        <a:off x="2886949" y="1245570"/>
        <a:ext cx="2711753" cy="826754"/>
      </dsp:txXfrm>
    </dsp:sp>
    <dsp:sp modelId="{6CFB7887-B62E-4DE8-9A15-676A848ACFC4}">
      <dsp:nvSpPr>
        <dsp:cNvPr id="0" name=""/>
        <dsp:cNvSpPr/>
      </dsp:nvSpPr>
      <dsp:spPr>
        <a:xfrm>
          <a:off x="2886949" y="2279013"/>
          <a:ext cx="2711753" cy="8267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游戏场景（</a:t>
          </a:r>
          <a:r>
            <a:rPr lang="en-US" altLang="zh-CN" sz="1700" b="1" kern="1200" dirty="0" err="1"/>
            <a:t>MainScene</a:t>
          </a:r>
          <a:r>
            <a:rPr lang="zh-CN" altLang="en-US" sz="1700" b="1" kern="1200" dirty="0"/>
            <a:t>类</a:t>
          </a:r>
          <a:r>
            <a:rPr lang="zh-CN" altLang="en-US" sz="1700" kern="1200" dirty="0"/>
            <a:t>）</a:t>
          </a:r>
        </a:p>
      </dsp:txBody>
      <dsp:txXfrm>
        <a:off x="2886949" y="2279013"/>
        <a:ext cx="2711753" cy="826754"/>
      </dsp:txXfrm>
    </dsp:sp>
    <dsp:sp modelId="{035E750C-FE35-431C-AD87-BC28FBBDC320}">
      <dsp:nvSpPr>
        <dsp:cNvPr id="0" name=""/>
        <dsp:cNvSpPr/>
      </dsp:nvSpPr>
      <dsp:spPr>
        <a:xfrm>
          <a:off x="6141054" y="1245570"/>
          <a:ext cx="2711753" cy="8267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数字方块（</a:t>
          </a:r>
          <a:r>
            <a:rPr lang="en-US" altLang="zh-CN" sz="1700" b="1" kern="1200" dirty="0"/>
            <a:t>brick</a:t>
          </a:r>
          <a:r>
            <a:rPr lang="zh-CN" altLang="en-US" sz="1700" b="1" kern="1200" dirty="0"/>
            <a:t>类</a:t>
          </a:r>
          <a:r>
            <a:rPr lang="zh-CN" altLang="en-US" sz="1700" kern="1200" dirty="0"/>
            <a:t>）</a:t>
          </a:r>
        </a:p>
      </dsp:txBody>
      <dsp:txXfrm>
        <a:off x="6141054" y="1245570"/>
        <a:ext cx="2711753" cy="826754"/>
      </dsp:txXfrm>
    </dsp:sp>
    <dsp:sp modelId="{6CC2A32C-1615-4982-9FA3-2128386A0A31}">
      <dsp:nvSpPr>
        <dsp:cNvPr id="0" name=""/>
        <dsp:cNvSpPr/>
      </dsp:nvSpPr>
      <dsp:spPr>
        <a:xfrm>
          <a:off x="6141054" y="2279013"/>
          <a:ext cx="2711753" cy="8267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背景</a:t>
          </a:r>
        </a:p>
      </dsp:txBody>
      <dsp:txXfrm>
        <a:off x="6141054" y="2279013"/>
        <a:ext cx="2711753" cy="826754"/>
      </dsp:txXfrm>
    </dsp:sp>
    <dsp:sp modelId="{D746C585-F83E-4EE3-851A-9406C4227B81}">
      <dsp:nvSpPr>
        <dsp:cNvPr id="0" name=""/>
        <dsp:cNvSpPr/>
      </dsp:nvSpPr>
      <dsp:spPr>
        <a:xfrm>
          <a:off x="6141054" y="3312456"/>
          <a:ext cx="2711753" cy="8267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b="1" kern="1200" dirty="0"/>
            <a:t>结束面板</a:t>
          </a:r>
        </a:p>
      </dsp:txBody>
      <dsp:txXfrm>
        <a:off x="6141054" y="3312456"/>
        <a:ext cx="2711753" cy="826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C30EA-E092-4504-9BAD-96CC7DA69EA2}">
      <dsp:nvSpPr>
        <dsp:cNvPr id="0" name=""/>
        <dsp:cNvSpPr/>
      </dsp:nvSpPr>
      <dsp:spPr>
        <a:xfrm>
          <a:off x="0" y="0"/>
          <a:ext cx="2309682" cy="12790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/>
            <a:t>进入菜单（</a:t>
          </a:r>
          <a:r>
            <a:rPr lang="en-US" altLang="zh-CN" sz="2200" b="1" kern="1200" dirty="0"/>
            <a:t>Menu</a:t>
          </a:r>
          <a:r>
            <a:rPr lang="zh-CN" altLang="en-US" sz="2200" b="1" kern="1200" dirty="0"/>
            <a:t>）场景</a:t>
          </a:r>
        </a:p>
      </dsp:txBody>
      <dsp:txXfrm>
        <a:off x="37462" y="37462"/>
        <a:ext cx="2234758" cy="1204111"/>
      </dsp:txXfrm>
    </dsp:sp>
    <dsp:sp modelId="{4A9E97B8-91B5-4008-BDFF-F2DA16CE8EF1}">
      <dsp:nvSpPr>
        <dsp:cNvPr id="0" name=""/>
        <dsp:cNvSpPr/>
      </dsp:nvSpPr>
      <dsp:spPr>
        <a:xfrm rot="21599882">
          <a:off x="2596646" y="365191"/>
          <a:ext cx="499429" cy="5485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2596646" y="474901"/>
        <a:ext cx="349600" cy="329121"/>
      </dsp:txXfrm>
    </dsp:sp>
    <dsp:sp modelId="{739B72C0-7ABC-4C9F-8B04-4C1B21E42B15}">
      <dsp:nvSpPr>
        <dsp:cNvPr id="0" name=""/>
        <dsp:cNvSpPr/>
      </dsp:nvSpPr>
      <dsp:spPr>
        <a:xfrm>
          <a:off x="3416237" y="16709"/>
          <a:ext cx="2360663" cy="12453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/>
            <a:t>开始游戏</a:t>
          </a:r>
        </a:p>
      </dsp:txBody>
      <dsp:txXfrm>
        <a:off x="3452713" y="53185"/>
        <a:ext cx="2287711" cy="1172428"/>
      </dsp:txXfrm>
    </dsp:sp>
    <dsp:sp modelId="{987CBF81-1A9D-436B-8115-20862E8108D0}">
      <dsp:nvSpPr>
        <dsp:cNvPr id="0" name=""/>
        <dsp:cNvSpPr/>
      </dsp:nvSpPr>
      <dsp:spPr>
        <a:xfrm rot="21531623">
          <a:off x="6308800" y="345269"/>
          <a:ext cx="1068476" cy="498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6308815" y="446534"/>
        <a:ext cx="918811" cy="299329"/>
      </dsp:txXfrm>
    </dsp:sp>
    <dsp:sp modelId="{F8911B9F-06A2-4CF2-9892-AABEB333C254}">
      <dsp:nvSpPr>
        <dsp:cNvPr id="0" name=""/>
        <dsp:cNvSpPr/>
      </dsp:nvSpPr>
      <dsp:spPr>
        <a:xfrm>
          <a:off x="7975122" y="0"/>
          <a:ext cx="2222332" cy="11001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/>
            <a:t>进入游戏场景</a:t>
          </a:r>
          <a:r>
            <a:rPr lang="en-US" altLang="zh-CN" sz="2200" b="1" kern="1200" dirty="0"/>
            <a:t>(</a:t>
          </a:r>
          <a:r>
            <a:rPr lang="en-US" altLang="zh-CN" sz="2200" b="1" kern="1200" dirty="0" err="1"/>
            <a:t>MainScene</a:t>
          </a:r>
          <a:r>
            <a:rPr lang="en-US" altLang="zh-CN" sz="2200" b="1" kern="1200" dirty="0"/>
            <a:t>)</a:t>
          </a:r>
          <a:endParaRPr lang="zh-CN" altLang="en-US" sz="2200" b="1" kern="1200" dirty="0"/>
        </a:p>
      </dsp:txBody>
      <dsp:txXfrm>
        <a:off x="8007345" y="32223"/>
        <a:ext cx="2157886" cy="1035728"/>
      </dsp:txXfrm>
    </dsp:sp>
    <dsp:sp modelId="{CE95E339-0538-4EF2-AF7C-C22CBD7F2544}">
      <dsp:nvSpPr>
        <dsp:cNvPr id="0" name=""/>
        <dsp:cNvSpPr/>
      </dsp:nvSpPr>
      <dsp:spPr>
        <a:xfrm rot="5374996">
          <a:off x="8516718" y="1965513"/>
          <a:ext cx="1162898" cy="4354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 rot="-5400000">
        <a:off x="8967069" y="1601770"/>
        <a:ext cx="261245" cy="1032275"/>
      </dsp:txXfrm>
    </dsp:sp>
    <dsp:sp modelId="{8181F089-E4C9-4248-B211-C6FEA44009B0}">
      <dsp:nvSpPr>
        <dsp:cNvPr id="0" name=""/>
        <dsp:cNvSpPr/>
      </dsp:nvSpPr>
      <dsp:spPr>
        <a:xfrm>
          <a:off x="7943865" y="3333253"/>
          <a:ext cx="2335014" cy="1330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/>
            <a:t>处理玩家操作</a:t>
          </a:r>
        </a:p>
      </dsp:txBody>
      <dsp:txXfrm>
        <a:off x="7982843" y="3372231"/>
        <a:ext cx="2257058" cy="1252865"/>
      </dsp:txXfrm>
    </dsp:sp>
    <dsp:sp modelId="{2C979552-EAE1-4334-B8D3-2B3DAE216EB1}">
      <dsp:nvSpPr>
        <dsp:cNvPr id="0" name=""/>
        <dsp:cNvSpPr/>
      </dsp:nvSpPr>
      <dsp:spPr>
        <a:xfrm rot="10747949">
          <a:off x="5380091" y="3842740"/>
          <a:ext cx="1805199" cy="3975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10800000">
        <a:off x="5499338" y="3921340"/>
        <a:ext cx="1685945" cy="238507"/>
      </dsp:txXfrm>
    </dsp:sp>
    <dsp:sp modelId="{921E157C-7A9C-45E3-9767-D6468420D278}">
      <dsp:nvSpPr>
        <dsp:cNvPr id="0" name=""/>
        <dsp:cNvSpPr/>
      </dsp:nvSpPr>
      <dsp:spPr>
        <a:xfrm>
          <a:off x="2535908" y="3554940"/>
          <a:ext cx="1982855" cy="1056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/>
            <a:t>更新场景</a:t>
          </a:r>
        </a:p>
      </dsp:txBody>
      <dsp:txXfrm>
        <a:off x="2566854" y="3585886"/>
        <a:ext cx="1920963" cy="994666"/>
      </dsp:txXfrm>
    </dsp:sp>
    <dsp:sp modelId="{9D5050F2-4BA2-43D7-B360-C5EEAD29F8C4}">
      <dsp:nvSpPr>
        <dsp:cNvPr id="0" name=""/>
        <dsp:cNvSpPr/>
      </dsp:nvSpPr>
      <dsp:spPr>
        <a:xfrm rot="19584977">
          <a:off x="4650332" y="2890505"/>
          <a:ext cx="546053" cy="531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>
        <a:off x="4663641" y="3040917"/>
        <a:ext cx="386591" cy="318923"/>
      </dsp:txXfrm>
    </dsp:sp>
    <dsp:sp modelId="{9DA54518-911D-4AB6-B1D1-075806E63BCA}">
      <dsp:nvSpPr>
        <dsp:cNvPr id="0" name=""/>
        <dsp:cNvSpPr/>
      </dsp:nvSpPr>
      <dsp:spPr>
        <a:xfrm>
          <a:off x="5170382" y="1820378"/>
          <a:ext cx="2155429" cy="912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/>
            <a:t>判断是否游戏结束</a:t>
          </a:r>
        </a:p>
      </dsp:txBody>
      <dsp:txXfrm>
        <a:off x="5197110" y="1847106"/>
        <a:ext cx="2101973" cy="859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#1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58D3A-F55C-4ADE-8DB7-AAE978800F10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D6570-E73F-47F1-AFED-563FD517B6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asy2d/easy2d" TargetMode="External"/><Relationship Id="rId2" Type="http://schemas.openxmlformats.org/officeDocument/2006/relationships/hyperlink" Target="https://www.easy2d.c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Algerian" panose="04020705040A02060702" pitchFamily="82" charset="0"/>
              </a:rPr>
              <a:t>C++</a:t>
            </a:r>
            <a:r>
              <a:rPr lang="zh-CN" altLang="en-US" b="1" dirty="0">
                <a:latin typeface="Algerian" panose="04020705040A02060702" pitchFamily="82" charset="0"/>
              </a:rPr>
              <a:t>期末项目展示</a:t>
            </a:r>
            <a:br>
              <a:rPr lang="en-US" altLang="zh-CN" b="1" dirty="0">
                <a:latin typeface="Algerian" panose="04020705040A02060702" pitchFamily="82" charset="0"/>
              </a:rPr>
            </a:br>
            <a:r>
              <a:rPr lang="zh-CN" altLang="en-US" b="1" dirty="0">
                <a:latin typeface="Algerian" panose="04020705040A02060702" pitchFamily="82" charset="0"/>
              </a:rPr>
              <a:t>第九组</a:t>
            </a:r>
            <a:r>
              <a:rPr lang="en-US" altLang="zh-CN" b="1" dirty="0">
                <a:latin typeface="Algerian" panose="04020705040A02060702" pitchFamily="82" charset="0"/>
              </a:rPr>
              <a:t>——</a:t>
            </a:r>
            <a:r>
              <a:rPr lang="zh-CN" altLang="en-US" b="1" dirty="0">
                <a:latin typeface="Algerian" panose="04020705040A02060702" pitchFamily="82" charset="0"/>
              </a:rPr>
              <a:t>“</a:t>
            </a:r>
            <a:r>
              <a:rPr lang="en-US" altLang="zh-CN" b="1" dirty="0">
                <a:latin typeface="Algerian" panose="04020705040A02060702" pitchFamily="82" charset="0"/>
              </a:rPr>
              <a:t>2048</a:t>
            </a:r>
            <a:r>
              <a:rPr lang="zh-CN" altLang="en-US" b="1" dirty="0">
                <a:latin typeface="Algerian" panose="04020705040A02060702" pitchFamily="82" charset="0"/>
              </a:rPr>
              <a:t>”可视游戏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组长：陈家强</a:t>
            </a:r>
            <a:endParaRPr lang="en-US" altLang="zh-CN" b="1" dirty="0"/>
          </a:p>
          <a:p>
            <a:r>
              <a:rPr lang="zh-CN" altLang="en-US" b="1" dirty="0"/>
              <a:t>组员：张涔涔，李妍，尹子鳗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/>
          <p:nvPr/>
        </p:nvSpPr>
        <p:spPr>
          <a:xfrm>
            <a:off x="5113019" y="2864167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Menu</a:t>
            </a:r>
            <a:r>
              <a:rPr lang="zh-CN" altLang="en-US" dirty="0"/>
              <a:t>类</a:t>
            </a:r>
            <a:endParaRPr lang="en-US" altLang="zh-CN" dirty="0"/>
          </a:p>
          <a:p>
            <a:r>
              <a:rPr lang="zh-CN" altLang="en-US" dirty="0"/>
              <a:t>运行程序出现的第一界面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70" y="2545263"/>
            <a:ext cx="3634529" cy="381818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5A9EBF4-A992-4A0D-87CF-FD0498AA78F2}"/>
              </a:ext>
            </a:extLst>
          </p:cNvPr>
          <p:cNvSpPr txBox="1">
            <a:spLocks/>
          </p:cNvSpPr>
          <p:nvPr/>
        </p:nvSpPr>
        <p:spPr>
          <a:xfrm>
            <a:off x="706120" y="4945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代码摘要：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3" y="1347573"/>
            <a:ext cx="5425268" cy="1066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3" y="2413748"/>
            <a:ext cx="5425267" cy="25495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36301" y="296805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6042" y="5816184"/>
            <a:ext cx="542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声明一个继承自</a:t>
            </a:r>
            <a:r>
              <a:rPr lang="en-US" altLang="zh-CN" dirty="0"/>
              <a:t>Scene</a:t>
            </a:r>
            <a:r>
              <a:rPr lang="zh-CN" altLang="en-US" dirty="0"/>
              <a:t>的</a:t>
            </a:r>
            <a:r>
              <a:rPr lang="en-US" altLang="zh-CN" dirty="0" err="1"/>
              <a:t>MenuScene</a:t>
            </a:r>
            <a:r>
              <a:rPr lang="zh-CN" altLang="en-US" dirty="0"/>
              <a:t>类</a:t>
            </a:r>
          </a:p>
        </p:txBody>
      </p:sp>
      <p:sp>
        <p:nvSpPr>
          <p:cNvPr id="6" name="矩形 5"/>
          <p:cNvSpPr/>
          <p:nvPr/>
        </p:nvSpPr>
        <p:spPr>
          <a:xfrm>
            <a:off x="6596831" y="708659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创建对象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50701" y="1843088"/>
            <a:ext cx="4993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成员变量：</a:t>
            </a:r>
            <a:endParaRPr lang="en-US" altLang="zh-CN" b="1" dirty="0"/>
          </a:p>
          <a:p>
            <a:r>
              <a:rPr lang="en-US" altLang="zh-CN" b="1" dirty="0" err="1"/>
              <a:t>bg</a:t>
            </a:r>
            <a:r>
              <a:rPr lang="en-US" altLang="zh-CN" b="1" dirty="0"/>
              <a:t> </a:t>
            </a:r>
            <a:r>
              <a:rPr lang="zh-CN" altLang="en-US" b="1" dirty="0"/>
              <a:t>设置为空指针，后面存放背景图片</a:t>
            </a:r>
            <a:endParaRPr lang="en-US" altLang="zh-CN" b="1" dirty="0"/>
          </a:p>
          <a:p>
            <a:r>
              <a:rPr lang="en-US" altLang="zh-CN" b="1" dirty="0" err="1"/>
              <a:t>playScene</a:t>
            </a:r>
            <a:r>
              <a:rPr lang="en-US" altLang="zh-CN" b="1" dirty="0"/>
              <a:t> </a:t>
            </a:r>
            <a:r>
              <a:rPr lang="zh-CN" altLang="en-US" b="1" dirty="0"/>
              <a:t>游戏开始之后的背景图片</a:t>
            </a:r>
            <a:endParaRPr lang="en-US" altLang="zh-CN" b="1" dirty="0"/>
          </a:p>
          <a:p>
            <a:r>
              <a:rPr lang="en-US" altLang="zh-CN" b="1" dirty="0" err="1"/>
              <a:t>startButton</a:t>
            </a:r>
            <a:r>
              <a:rPr lang="en-US" altLang="zh-CN" b="1" dirty="0"/>
              <a:t> </a:t>
            </a:r>
            <a:r>
              <a:rPr lang="zh-CN" altLang="en-US" b="1" dirty="0"/>
              <a:t>菜单界面的“开始游戏”按钮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函数：</a:t>
            </a:r>
            <a:endParaRPr lang="en-US" altLang="zh-CN" b="1" dirty="0"/>
          </a:p>
          <a:p>
            <a:r>
              <a:rPr lang="zh-CN" altLang="en-US" b="1" dirty="0"/>
              <a:t>构造函数</a:t>
            </a:r>
            <a:r>
              <a:rPr lang="en-US" altLang="zh-CN" b="1" dirty="0" err="1"/>
              <a:t>MenuScene</a:t>
            </a:r>
            <a:endParaRPr lang="en-US" altLang="zh-CN" b="1" dirty="0"/>
          </a:p>
          <a:p>
            <a:r>
              <a:rPr lang="en-US" altLang="zh-CN" b="1" dirty="0"/>
              <a:t>start </a:t>
            </a:r>
            <a:r>
              <a:rPr lang="zh-CN" altLang="en-US" b="1" dirty="0"/>
              <a:t>函数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BF634DB-DCF8-4439-8AA8-294C06B8129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/>
              <a:t>代码摘要：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255"/>
            <a:ext cx="5732598" cy="3421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6930"/>
            <a:ext cx="5732598" cy="17347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56374" y="137304"/>
            <a:ext cx="39288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函数的补充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96000" y="1159034"/>
            <a:ext cx="53664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playScene</a:t>
            </a:r>
            <a:r>
              <a:rPr lang="en-US" altLang="zh-CN" b="1" dirty="0"/>
              <a:t>-&gt;</a:t>
            </a:r>
            <a:r>
              <a:rPr lang="en-US" altLang="zh-CN" b="1" dirty="0" err="1"/>
              <a:t>setVisible</a:t>
            </a:r>
            <a:r>
              <a:rPr lang="en-US" altLang="zh-CN" b="1" dirty="0"/>
              <a:t>(false)   </a:t>
            </a:r>
          </a:p>
          <a:p>
            <a:r>
              <a:rPr lang="en-US" altLang="zh-CN" b="1" dirty="0"/>
              <a:t>//</a:t>
            </a:r>
            <a:r>
              <a:rPr lang="zh-CN" altLang="en-US" b="1" dirty="0"/>
              <a:t>让</a:t>
            </a:r>
            <a:r>
              <a:rPr lang="en-US" altLang="zh-CN" b="1" dirty="0" err="1"/>
              <a:t>playScene</a:t>
            </a:r>
            <a:r>
              <a:rPr lang="zh-CN" altLang="en-US" b="1" dirty="0"/>
              <a:t>画面不显示出来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this-&gt;</a:t>
            </a:r>
            <a:r>
              <a:rPr lang="en-US" altLang="zh-CN" b="1" dirty="0" err="1"/>
              <a:t>addChild</a:t>
            </a:r>
            <a:r>
              <a:rPr lang="en-US" altLang="zh-CN" b="1" dirty="0"/>
              <a:t>(</a:t>
            </a:r>
            <a:r>
              <a:rPr lang="en-US" altLang="zh-CN" b="1" dirty="0" err="1"/>
              <a:t>bg</a:t>
            </a:r>
            <a:r>
              <a:rPr lang="en-US" altLang="zh-CN" b="1" dirty="0"/>
              <a:t>) </a:t>
            </a:r>
          </a:p>
          <a:p>
            <a:r>
              <a:rPr lang="en-US" altLang="zh-CN" b="1" dirty="0"/>
              <a:t>//</a:t>
            </a:r>
            <a:r>
              <a:rPr lang="zh-CN" altLang="en-US" b="1" dirty="0"/>
              <a:t>将</a:t>
            </a:r>
            <a:r>
              <a:rPr lang="en-US" altLang="zh-CN" b="1" dirty="0" err="1"/>
              <a:t>bg</a:t>
            </a:r>
            <a:r>
              <a:rPr lang="zh-CN" altLang="en-US" b="1" dirty="0"/>
              <a:t>添加到这个类里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auto </a:t>
            </a:r>
            <a:r>
              <a:rPr lang="en-US" altLang="zh-CN" b="1" dirty="0" err="1"/>
              <a:t>startpic</a:t>
            </a:r>
            <a:r>
              <a:rPr lang="en-US" altLang="zh-CN" b="1" dirty="0"/>
              <a:t> = </a:t>
            </a:r>
            <a:r>
              <a:rPr lang="en-US" altLang="zh-CN" b="1" dirty="0" err="1"/>
              <a:t>gcnew</a:t>
            </a:r>
            <a:r>
              <a:rPr lang="en-US" altLang="zh-CN" b="1" dirty="0"/>
              <a:t> Sprite (L“./image/startButton.png”)</a:t>
            </a:r>
          </a:p>
          <a:p>
            <a:r>
              <a:rPr lang="en-US" altLang="zh-CN" b="1" dirty="0"/>
              <a:t> //</a:t>
            </a:r>
            <a:r>
              <a:rPr lang="zh-CN" altLang="en-US" b="1" dirty="0"/>
              <a:t>按路径导入预备好的图片命名为</a:t>
            </a:r>
            <a:r>
              <a:rPr lang="en-US" altLang="zh-CN" b="1" dirty="0" err="1"/>
              <a:t>startpic;gcnew</a:t>
            </a:r>
            <a:r>
              <a:rPr lang="zh-CN" altLang="en-US" b="1" dirty="0"/>
              <a:t>生成一个被</a:t>
            </a:r>
            <a:r>
              <a:rPr lang="en-US" altLang="zh-CN" b="1" dirty="0"/>
              <a:t>GC</a:t>
            </a:r>
            <a:r>
              <a:rPr lang="zh-CN" altLang="en-US" b="1" dirty="0"/>
              <a:t>追踪的对象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 err="1"/>
              <a:t>startButton</a:t>
            </a:r>
            <a:r>
              <a:rPr lang="en-US" altLang="zh-CN" b="1" dirty="0"/>
              <a:t>-&gt;</a:t>
            </a:r>
            <a:r>
              <a:rPr lang="en-US" altLang="zh-CN" b="1" dirty="0" err="1"/>
              <a:t>setAnchor</a:t>
            </a:r>
            <a:r>
              <a:rPr lang="en-US" altLang="zh-CN" b="1" dirty="0"/>
              <a:t>(0.5,0.5) </a:t>
            </a:r>
          </a:p>
          <a:p>
            <a:r>
              <a:rPr lang="en-US" altLang="zh-CN" b="1" dirty="0"/>
              <a:t>//</a:t>
            </a:r>
            <a:r>
              <a:rPr lang="zh-CN" altLang="en-US" b="1" dirty="0"/>
              <a:t>设置</a:t>
            </a:r>
            <a:r>
              <a:rPr lang="en-US" altLang="zh-CN" b="1" dirty="0" err="1"/>
              <a:t>startButton</a:t>
            </a:r>
            <a:r>
              <a:rPr lang="zh-CN" altLang="en-US" b="1" dirty="0"/>
              <a:t>的锚点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Auto </a:t>
            </a:r>
            <a:r>
              <a:rPr lang="en-US" altLang="zh-CN" b="1" dirty="0" err="1"/>
              <a:t>func</a:t>
            </a:r>
            <a:r>
              <a:rPr lang="en-US" altLang="zh-CN" b="1" dirty="0"/>
              <a:t> = std::bind(&amp;</a:t>
            </a:r>
            <a:r>
              <a:rPr lang="en-US" altLang="zh-CN" b="1" dirty="0" err="1"/>
              <a:t>MenuScene</a:t>
            </a:r>
            <a:r>
              <a:rPr lang="en-US" altLang="zh-CN" b="1" dirty="0"/>
              <a:t>::</a:t>
            </a:r>
            <a:r>
              <a:rPr lang="en-US" altLang="zh-CN" b="1" dirty="0" err="1"/>
              <a:t>start,this</a:t>
            </a:r>
            <a:r>
              <a:rPr lang="en-US" altLang="zh-CN" b="1" dirty="0"/>
              <a:t>)</a:t>
            </a:r>
          </a:p>
          <a:p>
            <a:r>
              <a:rPr lang="en-US" altLang="zh-CN" b="1" dirty="0"/>
              <a:t> //</a:t>
            </a:r>
            <a:r>
              <a:rPr lang="zh-CN" altLang="en-US" b="1" dirty="0"/>
              <a:t>将</a:t>
            </a:r>
            <a:r>
              <a:rPr lang="en-US" altLang="zh-CN" b="1" dirty="0" err="1"/>
              <a:t>startButton</a:t>
            </a:r>
            <a:r>
              <a:rPr lang="zh-CN" altLang="en-US" b="1" dirty="0"/>
              <a:t>和</a:t>
            </a:r>
            <a:r>
              <a:rPr lang="en-US" altLang="zh-CN" b="1" dirty="0"/>
              <a:t>start</a:t>
            </a:r>
            <a:r>
              <a:rPr lang="zh-CN" altLang="en-US" b="1" dirty="0"/>
              <a:t>函数捆绑起来，生成的新总体为</a:t>
            </a:r>
            <a:r>
              <a:rPr lang="en-US" altLang="zh-CN" b="1" dirty="0" err="1"/>
              <a:t>func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 err="1"/>
              <a:t>SceneManager</a:t>
            </a:r>
            <a:r>
              <a:rPr lang="en-US" altLang="zh-CN" b="1" dirty="0"/>
              <a:t>::enter(</a:t>
            </a:r>
            <a:r>
              <a:rPr lang="en-US" altLang="zh-CN" b="1" dirty="0" err="1"/>
              <a:t>playScene</a:t>
            </a:r>
            <a:r>
              <a:rPr lang="en-US" altLang="zh-CN" b="1" dirty="0"/>
              <a:t>)</a:t>
            </a:r>
          </a:p>
          <a:p>
            <a:r>
              <a:rPr lang="en-US" altLang="zh-CN" b="1" dirty="0"/>
              <a:t> //</a:t>
            </a:r>
            <a:r>
              <a:rPr lang="zh-CN" altLang="en-US" b="1" dirty="0"/>
              <a:t>通过场景管理器进入游戏场景</a:t>
            </a:r>
            <a:endParaRPr lang="en-US" altLang="zh-CN" b="1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540BFC0-B7E7-449A-AE1D-3BE8B1B4EA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/>
              <a:t>代码摘要：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代码摘要：</a:t>
            </a:r>
            <a:endParaRPr lang="zh-CN" altLang="en-US" dirty="0"/>
          </a:p>
        </p:txBody>
      </p:sp>
      <p:pic>
        <p:nvPicPr>
          <p:cNvPr id="3" name="图片 2" descr="L)I@8`}J(YT[]$G1]}R2Y1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1741170"/>
            <a:ext cx="3962400" cy="424815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331460" y="670560"/>
            <a:ext cx="5524500" cy="551688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/>
              <a:t>Brick</a:t>
            </a:r>
            <a:r>
              <a:rPr lang="zh-CN" altLang="en-US"/>
              <a:t>类</a:t>
            </a:r>
          </a:p>
          <a:p>
            <a:pPr lvl="1">
              <a:lnSpc>
                <a:spcPct val="140000"/>
              </a:lnSpc>
            </a:pPr>
            <a:r>
              <a:rPr lang="zh-CN" altLang="en-US" sz="2000"/>
              <a:t>重要函数</a:t>
            </a:r>
          </a:p>
          <a:p>
            <a:pPr lvl="2">
              <a:lnSpc>
                <a:spcPct val="140000"/>
              </a:lnSpc>
            </a:pPr>
            <a:r>
              <a:rPr lang="en-US" altLang="zh-CN" sz="1665"/>
              <a:t>Brick()</a:t>
            </a:r>
          </a:p>
          <a:p>
            <a:pPr marL="914400" lvl="2" indent="0">
              <a:lnSpc>
                <a:spcPct val="140000"/>
              </a:lnSpc>
              <a:buNone/>
            </a:pPr>
            <a:r>
              <a:rPr lang="en-US" altLang="zh-CN" sz="1665"/>
              <a:t>    //开始游戏时随机产生2</a:t>
            </a:r>
            <a:r>
              <a:rPr lang="zh-CN" altLang="en-US" sz="1665"/>
              <a:t>或</a:t>
            </a:r>
            <a:r>
              <a:rPr lang="en-US" altLang="zh-CN" sz="1665"/>
              <a:t>4</a:t>
            </a:r>
            <a:r>
              <a:rPr lang="zh-CN" altLang="en-US" sz="1665"/>
              <a:t>的方块</a:t>
            </a:r>
            <a:endParaRPr lang="en-US" altLang="zh-CN" sz="1665"/>
          </a:p>
          <a:p>
            <a:pPr lvl="2">
              <a:lnSpc>
                <a:spcPct val="140000"/>
              </a:lnSpc>
            </a:pPr>
            <a:r>
              <a:rPr lang="en-US" altLang="zh-CN" sz="1665"/>
              <a:t>Brick(int)</a:t>
            </a:r>
          </a:p>
          <a:p>
            <a:pPr marL="914400" lvl="2" indent="0">
              <a:lnSpc>
                <a:spcPct val="140000"/>
              </a:lnSpc>
              <a:buNone/>
            </a:pPr>
            <a:r>
              <a:rPr lang="en-US" altLang="zh-CN" sz="1665"/>
              <a:t>    //测试时保证每张图片可用</a:t>
            </a:r>
          </a:p>
          <a:p>
            <a:pPr lvl="2">
              <a:lnSpc>
                <a:spcPct val="140000"/>
              </a:lnSpc>
            </a:pPr>
            <a:r>
              <a:rPr lang="en-US" altLang="zh-CN" sz="1665"/>
              <a:t>loadpic()</a:t>
            </a:r>
          </a:p>
          <a:p>
            <a:pPr marL="914400" lvl="2" indent="0">
              <a:lnSpc>
                <a:spcPct val="140000"/>
              </a:lnSpc>
              <a:buNone/>
            </a:pPr>
            <a:r>
              <a:rPr lang="en-US" altLang="zh-CN" sz="1665"/>
              <a:t>    //</a:t>
            </a:r>
            <a:r>
              <a:rPr lang="zh-CN" altLang="en-US" sz="1665"/>
              <a:t>使</a:t>
            </a:r>
            <a:r>
              <a:rPr lang="en-US" altLang="zh-CN" sz="1665"/>
              <a:t>对应数字的位置加载对应的图片</a:t>
            </a:r>
          </a:p>
          <a:p>
            <a:pPr lvl="2">
              <a:lnSpc>
                <a:spcPct val="140000"/>
              </a:lnSpc>
            </a:pPr>
            <a:r>
              <a:rPr lang="en-US" altLang="zh-CN" sz="1665"/>
              <a:t>set_num()</a:t>
            </a:r>
          </a:p>
          <a:p>
            <a:pPr marL="914400" lvl="2" indent="0">
              <a:lnSpc>
                <a:spcPct val="140000"/>
              </a:lnSpc>
              <a:buNone/>
            </a:pPr>
            <a:r>
              <a:rPr lang="en-US" altLang="zh-CN" sz="1665"/>
              <a:t>    //每次操作时随机产生新的2/4</a:t>
            </a:r>
          </a:p>
          <a:p>
            <a:pPr lvl="2">
              <a:lnSpc>
                <a:spcPct val="140000"/>
              </a:lnSpc>
            </a:pPr>
            <a:r>
              <a:rPr lang="en-US" altLang="zh-CN" sz="1665"/>
              <a:t>set_num(int)</a:t>
            </a:r>
          </a:p>
          <a:p>
            <a:pPr marL="914400" lvl="2" indent="0">
              <a:lnSpc>
                <a:spcPct val="140000"/>
              </a:lnSpc>
              <a:buNone/>
            </a:pPr>
            <a:r>
              <a:rPr lang="en-US" altLang="zh-CN" sz="1665"/>
              <a:t>   //在数字改变时调用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代码摘要：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52185" y="1562100"/>
            <a:ext cx="4693285" cy="46247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b="1"/>
              <a:t>loadpic()</a:t>
            </a:r>
          </a:p>
          <a:p>
            <a:pPr lvl="1">
              <a:lnSpc>
                <a:spcPct val="150000"/>
              </a:lnSpc>
            </a:pPr>
            <a:r>
              <a:rPr lang="zh-CN" altLang="en-US" sz="1600" b="1"/>
              <a:t>运用</a:t>
            </a:r>
            <a:r>
              <a:rPr lang="en-US" altLang="zh-CN" sz="1600" b="1"/>
              <a:t>switch</a:t>
            </a:r>
            <a:r>
              <a:rPr lang="zh-CN" altLang="en-US" sz="1600" b="1"/>
              <a:t>语句，实现对应数字加载对应图片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/>
              <a:t>this-&gt;setAnchor(0,0)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b="1"/>
              <a:t>    //</a:t>
            </a:r>
            <a:r>
              <a:rPr lang="zh-CN" altLang="en-US" sz="1600" b="1"/>
              <a:t>设置锚点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0995" y="1927860"/>
            <a:ext cx="5570220" cy="35890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代码摘要：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52185" y="1562100"/>
            <a:ext cx="4693285" cy="1733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/>
              <a:t>Brick()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600" b="1"/>
              <a:t>开始游戏时随机产生2</a:t>
            </a:r>
            <a:r>
              <a:rPr lang="zh-CN" altLang="en-US" sz="1600" b="1"/>
              <a:t>或</a:t>
            </a:r>
            <a:r>
              <a:rPr lang="en-US" altLang="zh-CN" sz="1600" b="1"/>
              <a:t>4，并使产生2的概率是3/4，产生4的概率是1/4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altLang="zh-CN" sz="1595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5" y="1562100"/>
            <a:ext cx="4094480" cy="4389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52185" y="4686300"/>
            <a:ext cx="4016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zh-CN" b="1">
                <a:sym typeface="+mn-ea"/>
              </a:rPr>
              <a:t>Brick(int)</a:t>
            </a:r>
            <a:endParaRPr lang="en-US" altLang="zh-CN" b="1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b="1">
                <a:sym typeface="+mn-ea"/>
              </a:rPr>
              <a:t>在测试时保证每张图片可用</a:t>
            </a:r>
            <a:endParaRPr lang="en-US" altLang="zh-CN" b="1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630" y="3061335"/>
            <a:ext cx="1383030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代码摘要：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560060" y="864235"/>
            <a:ext cx="4693285" cy="4624705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zh-CN" sz="1865" b="1"/>
              <a:t>set_num()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595" b="1"/>
              <a:t>在每次玩家操作时随机产生</a:t>
            </a:r>
            <a:r>
              <a:rPr lang="en-US" altLang="zh-CN" sz="1595" b="1"/>
              <a:t>2</a:t>
            </a:r>
            <a:r>
              <a:rPr lang="zh-CN" altLang="en-US" sz="1595" b="1"/>
              <a:t>或</a:t>
            </a:r>
            <a:r>
              <a:rPr lang="en-US" altLang="zh-CN" sz="1595" b="1"/>
              <a:t>4</a:t>
            </a:r>
            <a:r>
              <a:rPr lang="zh-CN" altLang="en-US" sz="1595" b="1"/>
              <a:t>的方块，并使产生</a:t>
            </a:r>
            <a:r>
              <a:rPr lang="en-US" altLang="zh-CN" sz="1595" b="1"/>
              <a:t>2</a:t>
            </a:r>
            <a:r>
              <a:rPr lang="zh-CN" altLang="en-US" sz="1595" b="1"/>
              <a:t>的概率是</a:t>
            </a:r>
            <a:r>
              <a:rPr lang="en-US" altLang="zh-CN" sz="1595" b="1"/>
              <a:t>3/4</a:t>
            </a:r>
            <a:r>
              <a:rPr lang="zh-CN" altLang="en-US" sz="1595" b="1"/>
              <a:t>，产生</a:t>
            </a:r>
            <a:r>
              <a:rPr lang="en-US" altLang="zh-CN" sz="1595" b="1"/>
              <a:t>4</a:t>
            </a:r>
            <a:r>
              <a:rPr lang="zh-CN" altLang="en-US" sz="1595" b="1"/>
              <a:t>的概率是</a:t>
            </a:r>
            <a:r>
              <a:rPr lang="en-US" altLang="zh-CN" sz="1595" b="1"/>
              <a:t>1/4</a:t>
            </a:r>
            <a:endParaRPr lang="en-US" altLang="zh-CN" sz="1600" b="1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zh-CN" sz="1865" b="1"/>
              <a:t>set_num(int)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595" b="1"/>
              <a:t>由于每次操作都可能会使数字改变，该函数在数字改变时调用，使图片与改变后的数字相符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100"/>
            <a:ext cx="4030980" cy="4453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80" y="3886835"/>
            <a:ext cx="1590675" cy="160210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7586980" y="4687570"/>
            <a:ext cx="6388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3886200"/>
            <a:ext cx="1593215" cy="16027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代码摘要：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1" y="1690688"/>
            <a:ext cx="4696778" cy="4351338"/>
          </a:xfrm>
        </p:spPr>
      </p:pic>
      <p:sp>
        <p:nvSpPr>
          <p:cNvPr id="7" name="文本框 6"/>
          <p:cNvSpPr txBox="1"/>
          <p:nvPr/>
        </p:nvSpPr>
        <p:spPr>
          <a:xfrm>
            <a:off x="5567680" y="2019697"/>
            <a:ext cx="457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重要成员变量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int num[4][4]        //</a:t>
            </a:r>
            <a:r>
              <a:rPr lang="zh-CN" altLang="en-US" b="1" dirty="0"/>
              <a:t>游戏中时刻变化的数字矩阵，反映当前的游戏情况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Brick* bricks[4][4] //</a:t>
            </a:r>
            <a:r>
              <a:rPr lang="zh-CN" altLang="en-US" b="1" dirty="0"/>
              <a:t>游戏中的数字方块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重要成员函数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newBrick</a:t>
            </a:r>
            <a:r>
              <a:rPr lang="en-US" altLang="zh-CN" b="1" dirty="0"/>
              <a:t>()            //</a:t>
            </a:r>
            <a:r>
              <a:rPr lang="zh-CN" altLang="en-US" b="1" dirty="0"/>
              <a:t>随机在空白区域产生数字方块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onUpdated</a:t>
            </a:r>
            <a:r>
              <a:rPr lang="en-US" altLang="zh-CN" b="1" dirty="0"/>
              <a:t>()        //</a:t>
            </a:r>
            <a:r>
              <a:rPr lang="zh-CN" altLang="en-US" b="1" dirty="0"/>
              <a:t>事件循环，处理玩家命令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update_screen</a:t>
            </a:r>
            <a:r>
              <a:rPr lang="en-US" altLang="zh-CN" b="1" dirty="0"/>
              <a:t>()   //</a:t>
            </a:r>
            <a:r>
              <a:rPr lang="zh-CN" altLang="en-US" b="1" dirty="0"/>
              <a:t>每次操作后更新场景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代码摘要：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8" y="2132093"/>
            <a:ext cx="5491162" cy="3738402"/>
          </a:xfrm>
        </p:spPr>
      </p:pic>
      <p:sp>
        <p:nvSpPr>
          <p:cNvPr id="6" name="文本框 5"/>
          <p:cNvSpPr txBox="1"/>
          <p:nvPr/>
        </p:nvSpPr>
        <p:spPr>
          <a:xfrm>
            <a:off x="6096000" y="730489"/>
            <a:ext cx="472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Random::range(0, number - 1)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Easy2D</a:t>
            </a:r>
            <a:r>
              <a:rPr lang="zh-CN" altLang="en-US" b="1" dirty="0"/>
              <a:t>里的类，随机产生整数，这里用于随机选择空位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is, </a:t>
            </a:r>
            <a:r>
              <a:rPr lang="en-US" altLang="zh-CN" b="1" dirty="0" err="1"/>
              <a:t>js</a:t>
            </a:r>
            <a:r>
              <a:rPr lang="en-US" altLang="zh-CN" b="1" dirty="0"/>
              <a:t> </a:t>
            </a:r>
            <a:r>
              <a:rPr lang="zh-CN" altLang="en-US" b="1" dirty="0"/>
              <a:t>分别储存剩余空位的横纵坐标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setVisible</a:t>
            </a:r>
            <a:r>
              <a:rPr lang="en-US" altLang="zh-CN" b="1" dirty="0"/>
              <a:t>(true)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游戏场景中一直存在</a:t>
            </a:r>
            <a:r>
              <a:rPr lang="en-US" altLang="zh-CN" b="1" dirty="0"/>
              <a:t>16</a:t>
            </a:r>
            <a:r>
              <a:rPr lang="zh-CN" altLang="en-US" b="1" dirty="0"/>
              <a:t>张数字方块，且他们的相对位置不发生改变，只是被隐藏起来看不见，这里将原本隐藏的数字图片显示出来。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86" y="3858815"/>
            <a:ext cx="1914067" cy="2011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86" y="3858815"/>
            <a:ext cx="1914067" cy="20116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代码摘要：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7" y="1690688"/>
            <a:ext cx="3269865" cy="4351338"/>
          </a:xfrm>
        </p:spPr>
      </p:pic>
      <p:sp>
        <p:nvSpPr>
          <p:cNvPr id="6" name="文本框 5"/>
          <p:cNvSpPr txBox="1"/>
          <p:nvPr/>
        </p:nvSpPr>
        <p:spPr>
          <a:xfrm>
            <a:off x="5201920" y="2435196"/>
            <a:ext cx="4744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onUpdate</a:t>
            </a:r>
            <a:r>
              <a:rPr lang="zh-CN" altLang="en-US" b="1" dirty="0"/>
              <a:t>函数是</a:t>
            </a:r>
            <a:r>
              <a:rPr lang="en-US" altLang="zh-CN" b="1" dirty="0"/>
              <a:t>Easy2D</a:t>
            </a:r>
            <a:r>
              <a:rPr lang="zh-CN" altLang="en-US" b="1" dirty="0"/>
              <a:t>的特别函数，每一个节点类都存在，开启事件循环后（</a:t>
            </a:r>
            <a:r>
              <a:rPr lang="en-US" altLang="zh-CN" b="1" dirty="0"/>
              <a:t> </a:t>
            </a:r>
            <a:r>
              <a:rPr lang="en-US" altLang="zh-CN" b="1" dirty="0" err="1"/>
              <a:t>setAutoUpdate</a:t>
            </a:r>
            <a:r>
              <a:rPr lang="en-US" altLang="zh-CN" b="1" dirty="0"/>
              <a:t>(true) </a:t>
            </a:r>
            <a:r>
              <a:rPr lang="zh-CN" altLang="en-US" b="1" dirty="0"/>
              <a:t>），程序会不断地自动调用此函数。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Sleep(250)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延迟函数，系统调用</a:t>
            </a:r>
            <a:r>
              <a:rPr lang="en-US" altLang="zh-CN" b="1" dirty="0" err="1"/>
              <a:t>onUpdate</a:t>
            </a:r>
            <a:r>
              <a:rPr lang="zh-CN" altLang="en-US" b="1" dirty="0"/>
              <a:t>函数频率很高，往往按下键盘操作键，会检测到很多次操作，这里用</a:t>
            </a:r>
            <a:r>
              <a:rPr lang="en-US" altLang="zh-CN" b="1" dirty="0"/>
              <a:t>Sleep()</a:t>
            </a:r>
            <a:r>
              <a:rPr lang="zh-CN" altLang="en-US" b="1" dirty="0"/>
              <a:t>函数延迟进入下一次循环的时间，防止多余操作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项目简介：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2048</a:t>
            </a:r>
            <a:r>
              <a:rPr lang="zh-CN" altLang="en-US" b="1" dirty="0"/>
              <a:t>是一款非常有趣的益智游戏。在一个</a:t>
            </a:r>
            <a:r>
              <a:rPr lang="en-US" altLang="zh-CN" b="1" dirty="0"/>
              <a:t>4X4</a:t>
            </a:r>
            <a:r>
              <a:rPr lang="zh-CN" altLang="en-US" b="1" dirty="0"/>
              <a:t>的矩阵中，每次控制所有方块向同一个方向运动，两个相同数字的方块撞在一起之后合并成为他们的和，每次操作之后会在空白的方格处随机生成一个</a:t>
            </a:r>
            <a:r>
              <a:rPr lang="en-US" altLang="zh-CN" b="1" dirty="0"/>
              <a:t>2</a:t>
            </a:r>
            <a:r>
              <a:rPr lang="zh-CN" altLang="en-US" b="1" dirty="0"/>
              <a:t>或者</a:t>
            </a:r>
            <a:r>
              <a:rPr lang="en-US" altLang="zh-CN" b="1" dirty="0"/>
              <a:t>4</a:t>
            </a:r>
            <a:r>
              <a:rPr lang="zh-CN" altLang="en-US" b="1" dirty="0"/>
              <a:t>，最终得到一个“</a:t>
            </a:r>
            <a:r>
              <a:rPr lang="en-US" altLang="zh-CN" b="1" dirty="0"/>
              <a:t>2048”</a:t>
            </a:r>
            <a:r>
              <a:rPr lang="zh-CN" altLang="en-US" b="1" dirty="0"/>
              <a:t>的方块就算胜利了。如果</a:t>
            </a:r>
            <a:r>
              <a:rPr lang="en-US" altLang="zh-CN" b="1" dirty="0"/>
              <a:t>16</a:t>
            </a:r>
            <a:r>
              <a:rPr lang="zh-CN" altLang="en-US" b="1" dirty="0"/>
              <a:t>个格子全部填满并且相邻的格子都不相同也就是无法移动的话，游戏结束。</a:t>
            </a:r>
            <a:endParaRPr lang="en-US" altLang="zh-CN" b="1" dirty="0"/>
          </a:p>
          <a:p>
            <a:r>
              <a:rPr lang="zh-CN" altLang="en-US" b="1" dirty="0"/>
              <a:t>使用工具：</a:t>
            </a:r>
            <a:r>
              <a:rPr lang="en-US" altLang="zh-CN" b="1" dirty="0"/>
              <a:t>Visual Studio 2019</a:t>
            </a:r>
            <a:r>
              <a:rPr lang="zh-CN" altLang="en-US" b="1" dirty="0"/>
              <a:t>，</a:t>
            </a:r>
            <a:r>
              <a:rPr lang="en-US" altLang="zh-CN" b="1" dirty="0"/>
              <a:t>Photoshop CC 2019</a:t>
            </a:r>
            <a:r>
              <a:rPr lang="zh-CN" altLang="en-US" b="1" dirty="0"/>
              <a:t>，</a:t>
            </a:r>
            <a:r>
              <a:rPr lang="en-US" altLang="zh-CN" b="1" dirty="0"/>
              <a:t>Easy2D</a:t>
            </a:r>
            <a:r>
              <a:rPr lang="zh-CN" altLang="en-US" b="1" dirty="0"/>
              <a:t>（一个简易的</a:t>
            </a:r>
            <a:r>
              <a:rPr lang="en-US" altLang="zh-CN" b="1" dirty="0"/>
              <a:t>C++2D</a:t>
            </a:r>
            <a:r>
              <a:rPr lang="zh-CN" altLang="en-US" b="1" dirty="0"/>
              <a:t>游戏引擎，基于面向对象设计）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代码摘要：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08660" y="1433830"/>
            <a:ext cx="10704830" cy="47434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7" name="图片 6" descr="CI_1F1}W2KR2M8O3{12~[S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1433830"/>
            <a:ext cx="7810500" cy="49923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74990" y="1691005"/>
            <a:ext cx="287845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ym typeface="+mn-ea"/>
              </a:rPr>
              <a:t>k</a:t>
            </a:r>
            <a:r>
              <a:rPr lang="zh-CN" altLang="en-US" b="1" dirty="0">
                <a:sym typeface="+mn-ea"/>
              </a:rPr>
              <a:t>用于行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列之间的循环</a:t>
            </a: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ym typeface="+mn-ea"/>
              </a:rPr>
              <a:t>l</a:t>
            </a:r>
            <a:r>
              <a:rPr lang="zh-CN" altLang="en-US" b="1" dirty="0">
                <a:sym typeface="+mn-ea"/>
              </a:rPr>
              <a:t>用于每一行</a:t>
            </a:r>
            <a:r>
              <a:rPr lang="en-US" altLang="zh-CN" b="1" dirty="0">
                <a:sym typeface="+mn-ea"/>
              </a:rPr>
              <a:t>/</a:t>
            </a:r>
            <a:r>
              <a:rPr lang="zh-CN" altLang="en-US" b="1" dirty="0">
                <a:sym typeface="+mn-ea"/>
              </a:rPr>
              <a:t>列之内的循环（最多三次）</a:t>
            </a: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临时数组</a:t>
            </a:r>
            <a:r>
              <a:rPr lang="en-US" altLang="zh-CN" b="1" dirty="0"/>
              <a:t>b[k]</a:t>
            </a:r>
            <a:r>
              <a:rPr lang="zh-CN" altLang="en-US" b="1" dirty="0"/>
              <a:t>储存变化后的数字。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tag</a:t>
            </a:r>
            <a:r>
              <a:rPr lang="zh-CN" altLang="en-US" b="1" dirty="0"/>
              <a:t>判断整个表格是否变化（产生新的数字方块）。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flag</a:t>
            </a:r>
            <a:r>
              <a:rPr lang="zh-CN" altLang="en-US" b="1" dirty="0"/>
              <a:t>用于防止最后一个数字方块遗漏。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代码摘要：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77549"/>
            <a:ext cx="6096000" cy="3905250"/>
          </a:xfrm>
        </p:spPr>
      </p:pic>
      <p:sp>
        <p:nvSpPr>
          <p:cNvPr id="6" name="文本框 5"/>
          <p:cNvSpPr txBox="1"/>
          <p:nvPr/>
        </p:nvSpPr>
        <p:spPr>
          <a:xfrm>
            <a:off x="6766560" y="2637512"/>
            <a:ext cx="34747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每次玩家操作，都有可能会改变数字矩阵，当数字矩阵发生改变后，游戏场景也应该同步跟新。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具体操作是根据数字矩阵，改变对应位置上地数字方块，数字为</a:t>
            </a:r>
            <a:r>
              <a:rPr lang="en-US" altLang="zh-CN" b="1" dirty="0"/>
              <a:t>0</a:t>
            </a:r>
            <a:r>
              <a:rPr lang="zh-CN" altLang="en-US" b="1" dirty="0"/>
              <a:t>，则隐藏对应方块，不为</a:t>
            </a:r>
            <a:r>
              <a:rPr lang="en-US" altLang="zh-CN" b="1" dirty="0"/>
              <a:t>0</a:t>
            </a:r>
            <a:r>
              <a:rPr lang="zh-CN" altLang="en-US" b="1" dirty="0"/>
              <a:t>，则显示对应方块并将方块图片加载为对应图片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代码摘要：</a:t>
            </a:r>
            <a:endParaRPr lang="zh-CN" altLang="en-US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</p:nvPr>
        </p:nvGraphicFramePr>
        <p:xfrm>
          <a:off x="700177" y="4795520"/>
          <a:ext cx="2479040" cy="169107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619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453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453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453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7" y="1377366"/>
            <a:ext cx="2670267" cy="2806445"/>
          </a:xfrm>
          <a:prstGeom prst="rect">
            <a:avLst/>
          </a:prstGeom>
        </p:spPr>
      </p:pic>
      <p:sp>
        <p:nvSpPr>
          <p:cNvPr id="8" name="箭头: 下 7"/>
          <p:cNvSpPr/>
          <p:nvPr/>
        </p:nvSpPr>
        <p:spPr>
          <a:xfrm>
            <a:off x="1757680" y="4318000"/>
            <a:ext cx="528320" cy="375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/>
          <p:cNvSpPr/>
          <p:nvPr/>
        </p:nvSpPr>
        <p:spPr>
          <a:xfrm>
            <a:off x="3627120" y="5420360"/>
            <a:ext cx="975360" cy="51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95902" y="5122148"/>
            <a:ext cx="1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向上操作</a:t>
            </a:r>
          </a:p>
        </p:txBody>
      </p:sp>
      <p:graphicFrame>
        <p:nvGraphicFramePr>
          <p:cNvPr id="11" name="表格 4"/>
          <p:cNvGraphicFramePr/>
          <p:nvPr/>
        </p:nvGraphicFramePr>
        <p:xfrm>
          <a:off x="5050383" y="4795519"/>
          <a:ext cx="2479040" cy="169107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619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453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453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453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01" y="1287068"/>
            <a:ext cx="2842099" cy="2987040"/>
          </a:xfrm>
          <a:prstGeom prst="rect">
            <a:avLst/>
          </a:prstGeom>
        </p:spPr>
      </p:pic>
      <p:sp>
        <p:nvSpPr>
          <p:cNvPr id="14" name="箭头: 直角上 13"/>
          <p:cNvSpPr/>
          <p:nvPr/>
        </p:nvSpPr>
        <p:spPr>
          <a:xfrm>
            <a:off x="8219440" y="4439920"/>
            <a:ext cx="1473200" cy="105156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593840" y="3429000"/>
            <a:ext cx="2153920" cy="147828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593840" y="2519680"/>
            <a:ext cx="3576320" cy="4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298204" y="2844225"/>
            <a:ext cx="2209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newBrick</a:t>
            </a:r>
            <a:r>
              <a:rPr lang="en-US" altLang="zh-CN" sz="3200" b="1" dirty="0"/>
              <a:t>()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总结与反思：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480" y="1774825"/>
            <a:ext cx="10515600" cy="4351338"/>
          </a:xfrm>
        </p:spPr>
        <p:txBody>
          <a:bodyPr/>
          <a:lstStyle/>
          <a:p>
            <a:r>
              <a:rPr lang="zh-CN" altLang="en-US" b="1" dirty="0"/>
              <a:t>在整个项目地设计实现中面向对象的思想贯穿始终。通过合作，我们对</a:t>
            </a:r>
            <a:r>
              <a:rPr lang="en-US" altLang="zh-CN" b="1" dirty="0"/>
              <a:t>C++</a:t>
            </a:r>
            <a:r>
              <a:rPr lang="zh-CN" altLang="en-US" b="1" dirty="0"/>
              <a:t>面向对象中的抽象、泛用，尤其是继承有了更深刻的理解。</a:t>
            </a:r>
            <a:endParaRPr lang="en-US" altLang="zh-CN" b="1" dirty="0"/>
          </a:p>
          <a:p>
            <a:r>
              <a:rPr lang="zh-CN" altLang="en-US" b="1" dirty="0"/>
              <a:t>我们选择了</a:t>
            </a:r>
            <a:r>
              <a:rPr lang="en-US" altLang="zh-CN" b="1" dirty="0"/>
              <a:t>Easy2D</a:t>
            </a:r>
            <a:r>
              <a:rPr lang="zh-CN" altLang="en-US" b="1" dirty="0"/>
              <a:t>这一工具，锻炼了我们学习运用已有工具设计开发的能力。</a:t>
            </a:r>
            <a:endParaRPr lang="en-US" altLang="zh-CN" b="1" dirty="0"/>
          </a:p>
          <a:p>
            <a:r>
              <a:rPr lang="zh-CN" altLang="en-US" b="1" dirty="0"/>
              <a:t>通过团队合作，我们锻炼了交流、沟通的能力，以及责任意识。</a:t>
            </a:r>
            <a:endParaRPr lang="en-US" altLang="zh-CN" b="1" dirty="0"/>
          </a:p>
          <a:p>
            <a:r>
              <a:rPr lang="zh-CN" altLang="en-US" b="1" dirty="0"/>
              <a:t>项目改进：</a:t>
            </a:r>
            <a:endParaRPr lang="en-US" altLang="zh-CN" b="1" dirty="0"/>
          </a:p>
          <a:p>
            <a:pPr lvl="1"/>
            <a:r>
              <a:rPr lang="zh-CN" altLang="en-US" b="1" dirty="0"/>
              <a:t>尝试加入音乐</a:t>
            </a:r>
            <a:endParaRPr lang="en-US" altLang="zh-CN" b="1" dirty="0"/>
          </a:p>
          <a:p>
            <a:pPr lvl="1"/>
            <a:r>
              <a:rPr lang="zh-CN" altLang="en-US" b="1" dirty="0"/>
              <a:t>扩充</a:t>
            </a:r>
            <a:r>
              <a:rPr lang="en-US" altLang="zh-CN" b="1" dirty="0"/>
              <a:t>Menu</a:t>
            </a:r>
            <a:r>
              <a:rPr lang="zh-CN" altLang="en-US" b="1" dirty="0"/>
              <a:t>类，使其可以提供多个游戏选择</a:t>
            </a:r>
            <a:endParaRPr lang="en-US" altLang="zh-CN" b="1" dirty="0"/>
          </a:p>
          <a:p>
            <a:pPr lvl="1"/>
            <a:r>
              <a:rPr lang="zh-CN" altLang="en-US" b="1" dirty="0"/>
              <a:t>利用</a:t>
            </a:r>
            <a:r>
              <a:rPr lang="en-US" altLang="zh-CN" b="1" dirty="0"/>
              <a:t>GitHub</a:t>
            </a:r>
            <a:r>
              <a:rPr lang="zh-CN" altLang="en-US" b="1" dirty="0"/>
              <a:t>进行合作编程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/>
              <a:t>The end</a:t>
            </a:r>
            <a:endParaRPr lang="zh-CN" altLang="en-US" sz="9600" b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感谢观看！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游戏效果</a:t>
            </a:r>
            <a:r>
              <a:rPr lang="en-US" altLang="zh-CN" b="1" dirty="0"/>
              <a:t>:</a:t>
            </a:r>
            <a:endParaRPr lang="zh-CN" altLang="en-US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9" y="2372852"/>
            <a:ext cx="3370942" cy="3542853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529" y="2372852"/>
            <a:ext cx="3370942" cy="35428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099" y="2372853"/>
            <a:ext cx="3370942" cy="35428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Easy2D</a:t>
            </a:r>
            <a:r>
              <a:rPr lang="zh-CN" altLang="en-US" b="1" dirty="0"/>
              <a:t>相关：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官方网址：</a:t>
            </a:r>
            <a:r>
              <a:rPr lang="en-US" altLang="zh-CN" dirty="0">
                <a:hlinkClick r:id="rId2"/>
              </a:rPr>
              <a:t>https://www.easy2d.cn</a:t>
            </a:r>
            <a:endParaRPr lang="en-US" altLang="zh-CN" dirty="0"/>
          </a:p>
          <a:p>
            <a:r>
              <a:rPr lang="en-US" altLang="zh-CN" dirty="0"/>
              <a:t>GitHub</a:t>
            </a:r>
            <a:r>
              <a:rPr lang="zh-CN" altLang="en-US" dirty="0"/>
              <a:t>地址：</a:t>
            </a:r>
            <a:r>
              <a:rPr lang="en-US" altLang="zh-CN" dirty="0">
                <a:hlinkClick r:id="rId3"/>
              </a:rPr>
              <a:t>https://github.com/easy2d/easy2d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9807"/>
            <a:ext cx="5191648" cy="2952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85" y="3339807"/>
            <a:ext cx="5077715" cy="29523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Easy2D</a:t>
            </a:r>
            <a:r>
              <a:rPr lang="zh-CN" altLang="en-US" b="1" dirty="0"/>
              <a:t>注意事项：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Easy2D</a:t>
            </a:r>
            <a:r>
              <a:rPr lang="zh-CN" altLang="en-US" b="1" dirty="0"/>
              <a:t>程序是由各种节点（</a:t>
            </a:r>
            <a:r>
              <a:rPr lang="en-US" altLang="zh-CN" b="1" dirty="0"/>
              <a:t>Node</a:t>
            </a:r>
            <a:r>
              <a:rPr lang="zh-CN" altLang="en-US" b="1" dirty="0"/>
              <a:t>）组合而成，节点按树状结构组合，如图：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10" y="2884487"/>
            <a:ext cx="4796790" cy="3587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程序结构：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594360" y="151796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程序流程：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551128"/>
              </p:ext>
            </p:extLst>
          </p:nvPr>
        </p:nvGraphicFramePr>
        <p:xfrm>
          <a:off x="533400" y="1828799"/>
          <a:ext cx="10515600" cy="466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08957">
            <a:off x="8286631" y="4460411"/>
            <a:ext cx="279861" cy="7424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330030">
            <a:off x="6429696" y="2960913"/>
            <a:ext cx="465797" cy="6769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项目分工：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前期准备</a:t>
            </a:r>
            <a:endParaRPr lang="en-US" altLang="zh-CN" b="1" dirty="0"/>
          </a:p>
          <a:p>
            <a:pPr lvl="1"/>
            <a:r>
              <a:rPr lang="zh-CN" altLang="en-US" b="1" dirty="0"/>
              <a:t>图片：陈家强</a:t>
            </a:r>
            <a:endParaRPr lang="en-US" altLang="zh-CN" b="1" dirty="0"/>
          </a:p>
          <a:p>
            <a:pPr lvl="1"/>
            <a:r>
              <a:rPr lang="en-US" altLang="zh-CN" b="1" dirty="0"/>
              <a:t>Easy2D</a:t>
            </a:r>
            <a:r>
              <a:rPr lang="zh-CN" altLang="en-US" b="1" dirty="0"/>
              <a:t>配置：陈家强</a:t>
            </a:r>
            <a:endParaRPr lang="en-US" altLang="zh-CN" b="1" dirty="0"/>
          </a:p>
          <a:p>
            <a:r>
              <a:rPr lang="zh-CN" altLang="en-US" b="1" dirty="0"/>
              <a:t>编程工作</a:t>
            </a:r>
            <a:endParaRPr lang="en-US" altLang="zh-CN" b="1" dirty="0"/>
          </a:p>
          <a:p>
            <a:pPr lvl="1"/>
            <a:r>
              <a:rPr lang="en-US" altLang="zh-CN" b="1" dirty="0"/>
              <a:t>Menu</a:t>
            </a:r>
            <a:r>
              <a:rPr lang="zh-CN" altLang="en-US" b="1" dirty="0"/>
              <a:t>类：尹子鳗</a:t>
            </a:r>
            <a:endParaRPr lang="en-US" altLang="zh-CN" b="1" dirty="0"/>
          </a:p>
          <a:p>
            <a:pPr lvl="1"/>
            <a:r>
              <a:rPr lang="en-US" altLang="zh-CN" b="1" dirty="0"/>
              <a:t>Brick</a:t>
            </a:r>
            <a:r>
              <a:rPr lang="zh-CN" altLang="en-US" b="1" dirty="0"/>
              <a:t>类：李妍</a:t>
            </a:r>
            <a:endParaRPr lang="en-US" altLang="zh-CN" b="1" dirty="0"/>
          </a:p>
          <a:p>
            <a:pPr lvl="1"/>
            <a:r>
              <a:rPr lang="en-US" altLang="zh-CN" b="1" dirty="0" err="1"/>
              <a:t>MainScene</a:t>
            </a:r>
            <a:r>
              <a:rPr lang="zh-CN" altLang="en-US" b="1" dirty="0"/>
              <a:t>类：陈家强（框架），张涔涔（矩阵移动函数）</a:t>
            </a:r>
            <a:endParaRPr lang="en-US" altLang="zh-CN" b="1" dirty="0"/>
          </a:p>
          <a:p>
            <a:r>
              <a:rPr lang="zh-CN" altLang="en-US" b="1" dirty="0"/>
              <a:t>后期工作</a:t>
            </a:r>
            <a:endParaRPr lang="en-US" altLang="zh-CN" b="1" dirty="0"/>
          </a:p>
          <a:p>
            <a:pPr lvl="1"/>
            <a:r>
              <a:rPr lang="zh-CN" altLang="en-US" b="1" dirty="0"/>
              <a:t>项目报告：尹子鳗</a:t>
            </a:r>
            <a:endParaRPr lang="en-US" altLang="zh-CN" b="1" dirty="0"/>
          </a:p>
          <a:p>
            <a:pPr lvl="1"/>
            <a:r>
              <a:rPr lang="en-US" altLang="zh-CN" b="1" dirty="0"/>
              <a:t>PPT</a:t>
            </a:r>
            <a:r>
              <a:rPr lang="zh-CN" altLang="en-US" b="1" dirty="0"/>
              <a:t>制作：全组同学</a:t>
            </a:r>
            <a:endParaRPr lang="en-US" altLang="zh-CN" b="1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代码摘要：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代码文件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357120"/>
            <a:ext cx="2694623" cy="3154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055" y="1493520"/>
            <a:ext cx="5455966" cy="447389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843692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290632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1180</Words>
  <Application>Microsoft Office PowerPoint</Application>
  <PresentationFormat>宽屏</PresentationFormat>
  <Paragraphs>176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Algerian</vt:lpstr>
      <vt:lpstr>Arial</vt:lpstr>
      <vt:lpstr>Office 主题​​</vt:lpstr>
      <vt:lpstr>1_Office 主题​​</vt:lpstr>
      <vt:lpstr>C++期末项目展示 第九组——“2048”可视游戏</vt:lpstr>
      <vt:lpstr>项目简介：</vt:lpstr>
      <vt:lpstr>游戏效果:</vt:lpstr>
      <vt:lpstr>Easy2D相关：</vt:lpstr>
      <vt:lpstr>Easy2D注意事项：</vt:lpstr>
      <vt:lpstr>程序结构：</vt:lpstr>
      <vt:lpstr>程序流程：</vt:lpstr>
      <vt:lpstr>项目分工：</vt:lpstr>
      <vt:lpstr>代码摘要：</vt:lpstr>
      <vt:lpstr>PowerPoint 演示文稿</vt:lpstr>
      <vt:lpstr>PowerPoint 演示文稿</vt:lpstr>
      <vt:lpstr>PowerPoint 演示文稿</vt:lpstr>
      <vt:lpstr>代码摘要：</vt:lpstr>
      <vt:lpstr>代码摘要：</vt:lpstr>
      <vt:lpstr>代码摘要：</vt:lpstr>
      <vt:lpstr>代码摘要：</vt:lpstr>
      <vt:lpstr>代码摘要：</vt:lpstr>
      <vt:lpstr>代码摘要：</vt:lpstr>
      <vt:lpstr>代码摘要：</vt:lpstr>
      <vt:lpstr>代码摘要：</vt:lpstr>
      <vt:lpstr>代码摘要：</vt:lpstr>
      <vt:lpstr>代码摘要：</vt:lpstr>
      <vt:lpstr>总结与反思：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C++期末项目展示 第九组——“2048”可视游戏</dc:title>
  <dc:creator>陈 家强</dc:creator>
  <cp:lastModifiedBy>陈 家强</cp:lastModifiedBy>
  <cp:revision>28</cp:revision>
  <dcterms:created xsi:type="dcterms:W3CDTF">2020-06-10T05:24:00Z</dcterms:created>
  <dcterms:modified xsi:type="dcterms:W3CDTF">2020-06-11T03:41:37Z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